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7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8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9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0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1.xml" ContentType="application/vnd.openxmlformats-officedocument.theme+xml"/>
  <Override PartName="/ppt/slideLayouts/slideLayout191.xml" ContentType="application/vnd.openxmlformats-officedocument.presentationml.slideLayout+xml"/>
  <Override PartName="/ppt/theme/theme12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707" r:id="rId2"/>
    <p:sldMasterId id="2147483709" r:id="rId3"/>
    <p:sldMasterId id="2147483741" r:id="rId4"/>
    <p:sldMasterId id="2147483745" r:id="rId5"/>
    <p:sldMasterId id="2147483770" r:id="rId6"/>
    <p:sldMasterId id="2147483774" r:id="rId7"/>
    <p:sldMasterId id="2147483872" r:id="rId8"/>
    <p:sldMasterId id="2147483894" r:id="rId9"/>
    <p:sldMasterId id="2147483907" r:id="rId10"/>
    <p:sldMasterId id="2147484037" r:id="rId11"/>
    <p:sldMasterId id="2147484047" r:id="rId12"/>
    <p:sldMasterId id="2147484139" r:id="rId13"/>
  </p:sldMasterIdLst>
  <p:notesMasterIdLst>
    <p:notesMasterId r:id="rId34"/>
  </p:notesMasterIdLst>
  <p:sldIdLst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9" r:id="rId24"/>
    <p:sldId id="268" r:id="rId25"/>
    <p:sldId id="271" r:id="rId26"/>
    <p:sldId id="270" r:id="rId27"/>
    <p:sldId id="273" r:id="rId28"/>
    <p:sldId id="274" r:id="rId29"/>
    <p:sldId id="276" r:id="rId30"/>
    <p:sldId id="275" r:id="rId31"/>
    <p:sldId id="277" r:id="rId32"/>
    <p:sldId id="278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3F8FE"/>
    <a:srgbClr val="08306B"/>
    <a:srgbClr val="083573"/>
    <a:srgbClr val="7C6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u="sng">
                <a:solidFill>
                  <a:schemeClr val="tx1"/>
                </a:solidFill>
              </a:rPr>
              <a:t>train</a:t>
            </a:r>
          </a:p>
        </c:rich>
      </c:tx>
      <c:layout>
        <c:manualLayout>
          <c:xMode val="edge"/>
          <c:yMode val="edge"/>
          <c:x val="0.55805478780494622"/>
          <c:y val="3.25194337727065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6086956129924129E-2"/>
          <c:y val="0.14404721393840167"/>
          <c:w val="0.65590327756131106"/>
          <c:h val="0.6617473634327335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Лист1!$A$1:$A$4</c:f>
              <c:numCache>
                <c:formatCode>General</c:formatCode>
                <c:ptCount val="4"/>
                <c:pt idx="0">
                  <c:v>1007</c:v>
                </c:pt>
                <c:pt idx="1">
                  <c:v>1006</c:v>
                </c:pt>
                <c:pt idx="2">
                  <c:v>281</c:v>
                </c:pt>
                <c:pt idx="3">
                  <c:v>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8-4394-AD14-D8F0F3C3A79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53328799"/>
        <c:axId val="353329759"/>
      </c:barChart>
      <c:catAx>
        <c:axId val="353328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53329759"/>
        <c:crosses val="autoZero"/>
        <c:auto val="1"/>
        <c:lblAlgn val="ctr"/>
        <c:lblOffset val="100"/>
        <c:noMultiLvlLbl val="0"/>
      </c:catAx>
      <c:valAx>
        <c:axId val="3533297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3328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u="sng">
                <a:solidFill>
                  <a:schemeClr val="tx1"/>
                </a:solidFill>
              </a:rPr>
              <a:t>test</a:t>
            </a:r>
            <a:endParaRPr lang="ru-RU" u="sng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85319444444444437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3278018239606468E-2"/>
          <c:y val="0.1476334449048875"/>
          <c:w val="0.92616632860040571"/>
          <c:h val="0.6676367789091718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Лист1!$A$24:$A$27</c:f>
              <c:numCache>
                <c:formatCode>General</c:formatCode>
                <c:ptCount val="4"/>
                <c:pt idx="0">
                  <c:v>142</c:v>
                </c:pt>
                <c:pt idx="1">
                  <c:v>142</c:v>
                </c:pt>
                <c:pt idx="2">
                  <c:v>45</c:v>
                </c:pt>
                <c:pt idx="3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33-422D-BCC4-6AF89BD590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05971647"/>
        <c:axId val="405972127"/>
      </c:barChart>
      <c:catAx>
        <c:axId val="4059716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5972127"/>
        <c:crosses val="autoZero"/>
        <c:auto val="1"/>
        <c:lblAlgn val="ctr"/>
        <c:lblOffset val="100"/>
        <c:noMultiLvlLbl val="0"/>
      </c:catAx>
      <c:valAx>
        <c:axId val="405972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5971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u="sng">
                <a:solidFill>
                  <a:schemeClr val="tx1"/>
                </a:solidFill>
              </a:rPr>
              <a:t>valid</a:t>
            </a:r>
          </a:p>
        </c:rich>
      </c:tx>
      <c:layout>
        <c:manualLayout>
          <c:xMode val="edge"/>
          <c:yMode val="edge"/>
          <c:x val="0.82580555555555546"/>
          <c:y val="2.3116042533518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Лист1!$A$42:$A$45</c:f>
              <c:numCache>
                <c:formatCode>General</c:formatCode>
                <c:ptCount val="4"/>
                <c:pt idx="0">
                  <c:v>290</c:v>
                </c:pt>
                <c:pt idx="1">
                  <c:v>290</c:v>
                </c:pt>
                <c:pt idx="2">
                  <c:v>82</c:v>
                </c:pt>
                <c:pt idx="3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1C-4384-A332-2A528FCD97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64357295"/>
        <c:axId val="364356335"/>
      </c:barChart>
      <c:catAx>
        <c:axId val="3643572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4356335"/>
        <c:crosses val="autoZero"/>
        <c:auto val="1"/>
        <c:lblAlgn val="ctr"/>
        <c:lblOffset val="100"/>
        <c:noMultiLvlLbl val="0"/>
      </c:catAx>
      <c:valAx>
        <c:axId val="3643563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4357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sng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u="sng">
                <a:solidFill>
                  <a:schemeClr val="tx1"/>
                </a:solidFill>
              </a:rPr>
              <a:t>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sng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Лист1!$A$61:$C$61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</c:v>
                </c:pt>
              </c:strCache>
            </c:strRef>
          </c:cat>
          <c:val>
            <c:numRef>
              <c:f>Лист1!$A$62:$C$62</c:f>
              <c:numCache>
                <c:formatCode>General</c:formatCode>
                <c:ptCount val="3"/>
                <c:pt idx="0">
                  <c:v>1028</c:v>
                </c:pt>
                <c:pt idx="1">
                  <c:v>147</c:v>
                </c:pt>
                <c:pt idx="2">
                  <c:v>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D2-4D58-8278-4A6151B886C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62798911"/>
        <c:axId val="362795551"/>
      </c:barChart>
      <c:catAx>
        <c:axId val="362798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2795551"/>
        <c:crosses val="autoZero"/>
        <c:auto val="1"/>
        <c:lblAlgn val="ctr"/>
        <c:lblOffset val="100"/>
        <c:noMultiLvlLbl val="0"/>
      </c:catAx>
      <c:valAx>
        <c:axId val="3627955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2798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0C03-E936-48D1-AED9-C750C278DD50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0A08D-0CB2-4D37-B5AE-CD753960A5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52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8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Layouts/_rels/slideLayout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Layouts/_rels/slideLayout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0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9830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51267"/>
            <a:ext cx="702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60000" y="4066133"/>
            <a:ext cx="702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3967136" y="1266220"/>
            <a:ext cx="475499" cy="90194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649707" y="272114"/>
            <a:ext cx="1641271" cy="1117895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451801" y="2513336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1"/>
          <p:cNvSpPr/>
          <p:nvPr/>
        </p:nvSpPr>
        <p:spPr>
          <a:xfrm>
            <a:off x="5105039" y="-95669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1"/>
          <p:cNvSpPr/>
          <p:nvPr/>
        </p:nvSpPr>
        <p:spPr>
          <a:xfrm>
            <a:off x="-11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1"/>
          <p:cNvSpPr/>
          <p:nvPr/>
        </p:nvSpPr>
        <p:spPr>
          <a:xfrm>
            <a:off x="10821735" y="5822778"/>
            <a:ext cx="747503" cy="570933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857861" y="664833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1734366" y="58307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1009667" y="5492413"/>
            <a:ext cx="48751" cy="126452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11434595" y="6409251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639184" y="6658061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877014" y="6732277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1"/>
          <p:cNvSpPr/>
          <p:nvPr/>
        </p:nvSpPr>
        <p:spPr>
          <a:xfrm>
            <a:off x="3695480" y="5673147"/>
            <a:ext cx="705141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5363201" y="54525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1"/>
          <p:cNvSpPr/>
          <p:nvPr/>
        </p:nvSpPr>
        <p:spPr>
          <a:xfrm>
            <a:off x="7661901" y="17247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31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543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876400" cy="2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534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17181" y="5715529"/>
            <a:ext cx="705143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258087" y="5798725"/>
            <a:ext cx="1245172" cy="45063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81101" y="1135130"/>
            <a:ext cx="494040" cy="846169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902927" y="5634655"/>
            <a:ext cx="161919" cy="131867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64973" y="5391487"/>
            <a:ext cx="157976" cy="151856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343745" y="5225183"/>
            <a:ext cx="183473" cy="97965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961525" y="5159799"/>
            <a:ext cx="257267" cy="68516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73746" y="5177640"/>
            <a:ext cx="198649" cy="94849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099369" y="381117"/>
            <a:ext cx="406219" cy="434235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326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51267"/>
            <a:ext cx="702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60000" y="4066133"/>
            <a:ext cx="702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3967136" y="1266220"/>
            <a:ext cx="475499" cy="90194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649707" y="272114"/>
            <a:ext cx="1641271" cy="1117895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451801" y="2513336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1"/>
          <p:cNvSpPr/>
          <p:nvPr/>
        </p:nvSpPr>
        <p:spPr>
          <a:xfrm>
            <a:off x="5105039" y="-95669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1"/>
          <p:cNvSpPr/>
          <p:nvPr/>
        </p:nvSpPr>
        <p:spPr>
          <a:xfrm>
            <a:off x="-11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1"/>
          <p:cNvSpPr/>
          <p:nvPr/>
        </p:nvSpPr>
        <p:spPr>
          <a:xfrm>
            <a:off x="10821735" y="5822778"/>
            <a:ext cx="747503" cy="570933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857861" y="664833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1734366" y="58307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1009667" y="5492413"/>
            <a:ext cx="48751" cy="126452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11434595" y="6409251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639184" y="6658061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877014" y="6732277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11"/>
          <p:cNvSpPr/>
          <p:nvPr/>
        </p:nvSpPr>
        <p:spPr>
          <a:xfrm>
            <a:off x="3695480" y="5673147"/>
            <a:ext cx="705141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5363201" y="54525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1"/>
          <p:cNvSpPr/>
          <p:nvPr/>
        </p:nvSpPr>
        <p:spPr>
          <a:xfrm>
            <a:off x="7661901" y="17247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4547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67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 preserve="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739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>
  <p:cSld name="Title and two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404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65602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456767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6776733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10508598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flipH="1">
            <a:off x="5754" y="311589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11304866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254619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565250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10563497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617827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11327721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11558676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217246" y="1119441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10989351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383675" y="5717812"/>
            <a:ext cx="1317548" cy="778168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324001" y="50503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163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816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2528200" y="2416800"/>
            <a:ext cx="7135600" cy="20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8777072" y="62103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7339095" y="60210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10527111" y="58903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8528357" y="6260110"/>
            <a:ext cx="98995" cy="10551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8747206" y="6014883"/>
            <a:ext cx="183127" cy="13233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9054755" y="5939735"/>
            <a:ext cx="138203" cy="52219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11667768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7150006" y="64405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578241" y="1029155"/>
            <a:ext cx="1073496" cy="503247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6"/>
          <p:cNvSpPr/>
          <p:nvPr/>
        </p:nvSpPr>
        <p:spPr>
          <a:xfrm rot="4776125">
            <a:off x="411856" y="6245345"/>
            <a:ext cx="637709" cy="587091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1274769" y="307215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1108123" y="5630945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1254095" y="5534085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925360" y="307210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754883" y="951441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966129" y="1705621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646182" y="2002861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463471" y="2293808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494090" y="2586868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2473269" y="5803707"/>
            <a:ext cx="136513" cy="145533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882448" y="5901360"/>
            <a:ext cx="252529" cy="18252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3266767" y="6191161"/>
            <a:ext cx="190580" cy="7202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3472649" y="6368887"/>
            <a:ext cx="180560" cy="85292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6"/>
          <p:cNvSpPr/>
          <p:nvPr/>
        </p:nvSpPr>
        <p:spPr>
          <a:xfrm rot="8100000">
            <a:off x="10491643" y="914555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6"/>
          <p:cNvSpPr/>
          <p:nvPr/>
        </p:nvSpPr>
        <p:spPr>
          <a:xfrm rot="8100000">
            <a:off x="10779959" y="971609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6"/>
          <p:cNvSpPr/>
          <p:nvPr/>
        </p:nvSpPr>
        <p:spPr>
          <a:xfrm rot="-900126">
            <a:off x="10533111" y="3668603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174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 preserve="1">
  <p:cSld name="Title and three columns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959995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0000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45384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4538404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81168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8116801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11283258" y="902342"/>
            <a:ext cx="609863" cy="561732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10761588" y="200029"/>
            <a:ext cx="736379" cy="515315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10696834" y="101594"/>
            <a:ext cx="652836" cy="477151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496761" y="2537631"/>
            <a:ext cx="463235" cy="33679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219113" y="1057654"/>
            <a:ext cx="262944" cy="22068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604804" y="957892"/>
            <a:ext cx="222072" cy="74365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1002065" y="833526"/>
            <a:ext cx="207496" cy="9950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586532" y="450314"/>
            <a:ext cx="204345" cy="153777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935713" y="161677"/>
            <a:ext cx="174145" cy="17345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631176" y="6025228"/>
            <a:ext cx="1718109" cy="108404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11107636" y="3469976"/>
            <a:ext cx="1171565" cy="782957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333579" y="1959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7482666" y="1857929"/>
            <a:ext cx="547001" cy="503772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509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1312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312175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6695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6695167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1312167" y="4000944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1312175" y="4884565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6695167" y="4000941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6695167" y="4884561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121993" y="5585401"/>
            <a:ext cx="659149" cy="44032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10680279" y="961752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11464172" y="55579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8"/>
          <p:cNvSpPr/>
          <p:nvPr/>
        </p:nvSpPr>
        <p:spPr>
          <a:xfrm rot="1151188">
            <a:off x="11062034" y="1854732"/>
            <a:ext cx="746609" cy="570251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99493" y="595047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0996071" y="3697806"/>
            <a:ext cx="1175228" cy="694111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05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92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 preserve="1">
  <p:cSld name="Title and four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960000" y="1974133"/>
            <a:ext cx="2923600" cy="70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9600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8308400" y="1974133"/>
            <a:ext cx="2923600" cy="70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83084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960000" y="4372433"/>
            <a:ext cx="2923600" cy="70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9600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8308400" y="4372433"/>
            <a:ext cx="2923600" cy="70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83084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784351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10858093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95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33" y="3694800"/>
            <a:ext cx="12192000" cy="31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96000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960000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4559025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4559028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95996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960000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4558992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4559028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815806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8158065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815802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8158065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11218033" y="6031885"/>
            <a:ext cx="769587" cy="63284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95933" y="6011865"/>
            <a:ext cx="531592" cy="489636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11568682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10719123" y="7642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11163893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11113646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413797" y="427723"/>
            <a:ext cx="726651" cy="50644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3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4639833" y="1850233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4639833" y="2791600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4639833" y="3791767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4639833" y="4733133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60466" y="2965534"/>
            <a:ext cx="4514967" cy="3919733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3957097" y="973498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39517" y="212651"/>
            <a:ext cx="637732" cy="587053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2164635" y="474482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757336" y="5108660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735289" y="1187463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881261" y="1090603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653026" y="279877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676452" y="640287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482550" y="924107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693796" y="1678287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373848" y="1975527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91138" y="2266475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221757" y="2559535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314550" y="2791589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83917" y="5852899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5892537" y="6178152"/>
            <a:ext cx="1718887" cy="760345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10932101" y="293733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8148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319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497784" y="351591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5085431" y="6210365"/>
            <a:ext cx="3779563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11715463" y="2838489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11471176" y="2767810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11200057" y="2679700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10788212" y="2408208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10562228" y="2293453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10547837" y="600844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233896" y="-1878313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639683" y="42690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5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 preserve="1">
  <p:cSld name="Title and three columns 1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106040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107320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4580755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4593555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801644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802924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81304" y="3228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4"/>
          <p:cNvSpPr/>
          <p:nvPr/>
        </p:nvSpPr>
        <p:spPr>
          <a:xfrm rot="654613">
            <a:off x="10804065" y="7582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549001" y="6424885"/>
            <a:ext cx="237664" cy="199420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1237442" y="6334749"/>
            <a:ext cx="200721" cy="672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891659" y="6222371"/>
            <a:ext cx="187547" cy="8991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366394" y="5876100"/>
            <a:ext cx="184699" cy="13896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776363" y="5821033"/>
            <a:ext cx="302848" cy="24907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10494957" y="5943181"/>
            <a:ext cx="1179443" cy="744020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7361810" y="5993474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10204259" y="8531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10475515" y="5492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10856668" y="4561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11048445" y="3868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58327" y="1053139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78177" y="5615289"/>
            <a:ext cx="157403" cy="15674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96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 preserve="1">
  <p:cSld name="Title and three columns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9584163" y="-1034547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528216" y="1084949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9600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959967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45384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45383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81168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81168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0547837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784351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19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 preserve="1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921033" y="-1074380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8275648" y="5366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1185248" y="5282341"/>
            <a:ext cx="401816" cy="642012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6"/>
          <p:cNvSpPr/>
          <p:nvPr/>
        </p:nvSpPr>
        <p:spPr>
          <a:xfrm rot="1301031">
            <a:off x="10878002" y="2172480"/>
            <a:ext cx="323629" cy="1299499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6"/>
          <p:cNvSpPr/>
          <p:nvPr/>
        </p:nvSpPr>
        <p:spPr>
          <a:xfrm>
            <a:off x="809123" y="702116"/>
            <a:ext cx="527116" cy="641168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6"/>
          <p:cNvSpPr/>
          <p:nvPr/>
        </p:nvSpPr>
        <p:spPr>
          <a:xfrm>
            <a:off x="740751" y="4279858"/>
            <a:ext cx="438512" cy="476577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6"/>
          <p:cNvSpPr/>
          <p:nvPr/>
        </p:nvSpPr>
        <p:spPr>
          <a:xfrm>
            <a:off x="11533295" y="5212458"/>
            <a:ext cx="254597" cy="24867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6"/>
          <p:cNvSpPr/>
          <p:nvPr/>
        </p:nvSpPr>
        <p:spPr>
          <a:xfrm>
            <a:off x="378349" y="651890"/>
            <a:ext cx="266123" cy="258245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6"/>
          <p:cNvSpPr/>
          <p:nvPr/>
        </p:nvSpPr>
        <p:spPr>
          <a:xfrm>
            <a:off x="203161" y="1072607"/>
            <a:ext cx="155264" cy="17604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6"/>
          <p:cNvSpPr/>
          <p:nvPr/>
        </p:nvSpPr>
        <p:spPr>
          <a:xfrm>
            <a:off x="430883" y="993041"/>
            <a:ext cx="131208" cy="5932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6"/>
          <p:cNvSpPr/>
          <p:nvPr/>
        </p:nvSpPr>
        <p:spPr>
          <a:xfrm>
            <a:off x="665498" y="893828"/>
            <a:ext cx="122597" cy="79465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6"/>
          <p:cNvSpPr/>
          <p:nvPr/>
        </p:nvSpPr>
        <p:spPr>
          <a:xfrm>
            <a:off x="1010779" y="588142"/>
            <a:ext cx="120685" cy="122717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/>
          <p:nvPr/>
        </p:nvSpPr>
        <p:spPr>
          <a:xfrm>
            <a:off x="1216935" y="357948"/>
            <a:ext cx="102963" cy="138291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6"/>
          <p:cNvSpPr/>
          <p:nvPr/>
        </p:nvSpPr>
        <p:spPr>
          <a:xfrm>
            <a:off x="1337505" y="15"/>
            <a:ext cx="113176" cy="148956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79417" y="26008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9379437" y="6545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6"/>
          <p:cNvSpPr/>
          <p:nvPr/>
        </p:nvSpPr>
        <p:spPr>
          <a:xfrm>
            <a:off x="10920103" y="5556517"/>
            <a:ext cx="764332" cy="815455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17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1_Title only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7799968" y="-605800"/>
            <a:ext cx="4450313" cy="473852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27"/>
          <p:cNvSpPr/>
          <p:nvPr/>
        </p:nvSpPr>
        <p:spPr>
          <a:xfrm>
            <a:off x="-60433" y="-349175"/>
            <a:ext cx="3370792" cy="4580821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9635451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1062463" y="1404337"/>
            <a:ext cx="779821" cy="54306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20618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2335132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2616580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3030655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3278040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10644701" y="1914670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98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4392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482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40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54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35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823B-1848-DD23-32C1-55B6F35B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44" y="621792"/>
            <a:ext cx="5879535" cy="1143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Content Placeholder 18">
            <a:extLst>
              <a:ext uri="{FF2B5EF4-FFF2-40B4-BE49-F238E27FC236}">
                <a16:creationId xmlns:a16="http://schemas.microsoft.com/office/drawing/2014/main" id="{C6369831-3D9F-A5E3-4BD7-A70602CD9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344" y="2084832"/>
            <a:ext cx="5879535" cy="37033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E70E0-6625-D5D7-AF0A-C954D896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00/00/00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C3F56-523E-43F4-9B16-07C01F0B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1604" y="6190488"/>
            <a:ext cx="919275" cy="210312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20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572000" cy="5468112"/>
          </a:xfrm>
        </p:spPr>
        <p:txBody>
          <a:bodyPr lIns="0" tIns="0" rIns="0" bIns="0" anchor="t" anchorCtr="0"/>
          <a:lstStyle>
            <a:lvl1pPr marL="0" indent="0">
              <a:lnSpc>
                <a:spcPts val="24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None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" y="5953968"/>
            <a:ext cx="365760" cy="365760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81981-ACA6-F321-B526-C400A1D9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6516A49-2BCB-4BC2-A7BF-BF7672EF3F4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6D413-D12F-D4FC-0369-637417A8AC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57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3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>
            <a:extLst>
              <a:ext uri="{FF2B5EF4-FFF2-40B4-BE49-F238E27FC236}">
                <a16:creationId xmlns:a16="http://schemas.microsoft.com/office/drawing/2014/main" id="{A8211BB3-2A86-D642-A6C0-96CC77A74F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4025" y="543617"/>
            <a:ext cx="5603084" cy="5769864"/>
          </a:xfrm>
          <a:custGeom>
            <a:avLst/>
            <a:gdLst>
              <a:gd name="connsiteX0" fmla="*/ 0 w 5603084"/>
              <a:gd name="connsiteY0" fmla="*/ 0 h 5768985"/>
              <a:gd name="connsiteX1" fmla="*/ 2681958 w 5603084"/>
              <a:gd name="connsiteY1" fmla="*/ 0 h 5768985"/>
              <a:gd name="connsiteX2" fmla="*/ 5603084 w 5603084"/>
              <a:gd name="connsiteY2" fmla="*/ 2921083 h 5768985"/>
              <a:gd name="connsiteX3" fmla="*/ 5603084 w 5603084"/>
              <a:gd name="connsiteY3" fmla="*/ 5312808 h 5768985"/>
              <a:gd name="connsiteX4" fmla="*/ 5145758 w 5603084"/>
              <a:gd name="connsiteY4" fmla="*/ 5768985 h 5768985"/>
              <a:gd name="connsiteX5" fmla="*/ 0 w 5603084"/>
              <a:gd name="connsiteY5" fmla="*/ 5768985 h 576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084" h="5768985">
                <a:moveTo>
                  <a:pt x="0" y="0"/>
                </a:moveTo>
                <a:lnTo>
                  <a:pt x="2681958" y="0"/>
                </a:lnTo>
                <a:cubicBezTo>
                  <a:pt x="4294660" y="0"/>
                  <a:pt x="5603084" y="1307370"/>
                  <a:pt x="5603084" y="2921083"/>
                </a:cubicBezTo>
                <a:lnTo>
                  <a:pt x="5603084" y="5312808"/>
                </a:lnTo>
                <a:cubicBezTo>
                  <a:pt x="5603084" y="5564667"/>
                  <a:pt x="5397637" y="5768985"/>
                  <a:pt x="5145758" y="5768985"/>
                </a:cubicBezTo>
                <a:lnTo>
                  <a:pt x="0" y="576898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1656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16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23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AB4240-F2E1-41FA-8D53-165219B88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E06B8A0-3142-415B-9BC2-55197F9ED4CF}"/>
              </a:ext>
            </a:extLst>
          </p:cNvPr>
          <p:cNvSpPr/>
          <p:nvPr/>
        </p:nvSpPr>
        <p:spPr>
          <a:xfrm>
            <a:off x="2722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C61C61D-D155-4851-98C2-FC64D9C25064}"/>
              </a:ext>
            </a:extLst>
          </p:cNvPr>
          <p:cNvSpPr/>
          <p:nvPr/>
        </p:nvSpPr>
        <p:spPr>
          <a:xfrm>
            <a:off x="3484245" y="-5715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/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997D42A-6BB6-4780-ACD2-4DA067E1F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1F28EC5-952B-41E8-94CA-C2C4207A29B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CB97FB-17EC-44AB-AD0B-2F7248D30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2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CD22F4FD-0711-4439-9359-80325F8F5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6D187D33-E0CD-47F8-A2FF-7F37B1F8ACF1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9E10D0-6EAC-4656-80B3-2DB4DF580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5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12404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6560200" y="3669667"/>
            <a:ext cx="445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333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456767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6776733" y="4331467"/>
            <a:ext cx="4020400" cy="1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10508598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4"/>
          <p:cNvSpPr/>
          <p:nvPr/>
        </p:nvSpPr>
        <p:spPr>
          <a:xfrm flipH="1">
            <a:off x="5754" y="311589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11304866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11254619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10565250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10563497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10617827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11327721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11558676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217246" y="1119441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10989351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383675" y="5717812"/>
            <a:ext cx="1317548" cy="778168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324001" y="50503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98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25D5256-7F04-45AF-AFBE-8341FDD8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BB48BCE-8B8A-4B0D-894B-200B8D90AA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45719" y="448733"/>
            <a:ext cx="3624293" cy="59605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1EB53E80-35B0-43E3-835B-CD8ABA4D0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D31081BB-5BAC-4482-8530-9E13CF18CCBF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C638E5-57CC-4250-AA18-C85E54ACA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3533" y="778933"/>
            <a:ext cx="4616753" cy="530013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5C607762-4010-4EBC-8D69-6D0C2E9B7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DD37A1-B557-4682-9DE9-2155BBA02075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CBD1A1-389D-498E-84CF-3CEC7AF4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6226" y="489640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6CDFBDCD-D4C8-4E43-BA19-0C080C11C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6226" y="2532671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54915ABD-0B09-48E1-B3F1-4D8BD299EA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46226" y="4575702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F8BFD5A2-ADFC-4C79-90F7-6701EBAFF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E2D2EFE5-19B2-47D7-A97A-212C3C6A2E6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53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EC03790-5CD6-4FE0-86F1-7EBD02F52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4142" y="616017"/>
            <a:ext cx="5431857" cy="562596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1AFB2CB-A0A6-4E57-BB79-0E8459A4CF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7995A99-3A64-4B73-8C70-5B81711824EF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0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8083484-1E94-462E-B17C-482EDA33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9C7545F5-5354-483B-8EAB-E4F8D234E4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BC09973-BFB6-44B2-9C2B-0EF6C612D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28591A86-EB35-4E15-9F84-DB12DAED118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24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D4484DD-185C-4BED-A63E-EEC994748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848ED417-627D-41FD-820C-0DE853AFF6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6CE7E11-2873-4025-88FB-8447017C3B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DEB167AB-1AC6-48CA-8BD8-81A40D52D543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0AEDB4-C7B0-4BAA-988E-DAE0460C8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그림 개체 틀 8">
            <a:extLst>
              <a:ext uri="{FF2B5EF4-FFF2-40B4-BE49-F238E27FC236}">
                <a16:creationId xmlns:a16="http://schemas.microsoft.com/office/drawing/2014/main" id="{44F75192-F323-4394-BEFA-AD8C950BC1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14415972-48C4-450E-ADAB-8445837E9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B86CB57B-8F61-4A93-B4E5-04FE50EAE890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6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184C66AF-4360-4AF0-B15D-85578617B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B1709590-E6FE-4D28-8E8E-756B7E1BC3B4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C8296C-B57A-4331-90AA-14A95A30B2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7E56C78-AC43-45AF-A513-C48984E39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BE437E33-CBB2-423D-9EDD-9F6A665232C4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2B7B71-A5C6-46DF-B014-C438E9FA6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0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ADCEA74-1A1E-4F58-B009-75FE02E8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2439278-702D-4002-919C-0F9BBCE11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5AB9E92E-41D5-4A0E-BF36-66D3D86DB40B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52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48002D1-02E5-44A2-A32D-3365F286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D8BEBF4-A7FA-4198-ADCC-523DF0137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0514" y="529388"/>
            <a:ext cx="11190972" cy="28996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DE544B1A-71F4-4EB4-8E54-7DF268CEA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828E5413-E7AA-460F-8E50-DAE4B8C02FBC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7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E02342D-AA70-45B5-861C-33A48C6CF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7EA2793-FE9F-46C7-9926-9F6FE4B3CC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AB3807B2-DAB1-4F79-B78F-5468365A894C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8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FB21955-62E6-47BB-B1DC-DA49822C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401" y="845801"/>
            <a:ext cx="4709885" cy="54936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65B86FF-FAF9-4DC5-9A3B-42231A477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68CAF34-58AB-450A-A4E0-9A6BA095F4AD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94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FF8F530-9FA4-4A80-B49A-F23EC3E22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0D366E-8870-4EB9-A9E2-BA39F72337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41247" y="385011"/>
            <a:ext cx="3795696" cy="60879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/>
        </p:spPr>
        <p:txBody>
          <a:bodyPr tIns="864000" bIns="46800" anchor="ctr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D5DCE6E-873B-4BC5-B1D4-EC78CA79E2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C170AF93-E41D-49CD-AB69-50053DBB9FBE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6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E3544A0-0584-4590-875D-DD7410130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4EDA1AF6-EE55-4410-A16D-636D271B1536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C3952179-4E40-4273-A893-EDDF6F82A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1775" y="68703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0A01E91E-DF5C-4726-98ED-235346961C8B}"/>
              </a:ext>
            </a:extLst>
          </p:cNvPr>
          <p:cNvSpPr txBox="1"/>
          <p:nvPr/>
        </p:nvSpPr>
        <p:spPr>
          <a:xfrm>
            <a:off x="4171021" y="6850584"/>
            <a:ext cx="176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97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550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44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9E179-5B64-59E3-382C-3351E6E42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8B68BF-D783-8491-9603-119490F3D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DFA920-5DC1-8CB9-0007-D9BCECB7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5A361A-10FE-195B-0123-A28591D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B730F2-9B72-238F-F962-24C6B0D2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3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75E13-5AEB-061D-1771-B33AAB6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07A9E3-BF97-9066-7F2E-BA284EF46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CA410A-DA76-3FDA-5503-0E806842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F744CD-9692-36B2-BA2E-F37C1490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08958-CC93-C17F-0B77-62DF3C86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2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2528200" y="2416800"/>
            <a:ext cx="7135600" cy="20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8777072" y="62103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7339095" y="60210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10527111" y="58903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8528357" y="6260110"/>
            <a:ext cx="98995" cy="10551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8747206" y="6014883"/>
            <a:ext cx="183127" cy="13233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9054755" y="5939735"/>
            <a:ext cx="138203" cy="52219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11667768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7150006" y="64405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578241" y="1029155"/>
            <a:ext cx="1073496" cy="503247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6"/>
          <p:cNvSpPr/>
          <p:nvPr/>
        </p:nvSpPr>
        <p:spPr>
          <a:xfrm rot="4776125">
            <a:off x="411856" y="6245345"/>
            <a:ext cx="637709" cy="587091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1274769" y="307215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1108123" y="5630945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1254095" y="5534085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925360" y="307210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754883" y="951441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966129" y="1705621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646182" y="2002861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463471" y="2293808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494090" y="2586868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2473269" y="5803707"/>
            <a:ext cx="136513" cy="145533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882448" y="5901360"/>
            <a:ext cx="252529" cy="18252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3266767" y="6191161"/>
            <a:ext cx="190580" cy="7202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3472649" y="6368887"/>
            <a:ext cx="180560" cy="85292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6"/>
          <p:cNvSpPr/>
          <p:nvPr/>
        </p:nvSpPr>
        <p:spPr>
          <a:xfrm rot="8100000">
            <a:off x="10491643" y="914555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6"/>
          <p:cNvSpPr/>
          <p:nvPr/>
        </p:nvSpPr>
        <p:spPr>
          <a:xfrm rot="8100000">
            <a:off x="10779959" y="971609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6"/>
          <p:cNvSpPr/>
          <p:nvPr/>
        </p:nvSpPr>
        <p:spPr>
          <a:xfrm rot="-900126">
            <a:off x="10533111" y="3668603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484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D50DF-706F-4E7D-9747-127E14E1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B80137-2DA7-4CB9-314D-AA0B4DFA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4C2A40-73E1-3E5D-4F53-3D2DD8EB6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E5DA31-E849-660A-599C-F80CFF4E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240193-F688-396E-F2FB-D46493EC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1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85248-D1A8-0FD3-19CD-A0DCBE1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453F87-BD3D-AF83-F250-2BA305398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9E31DF-E6A6-C2C1-7EA9-6CC738AFE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488D5F-CC85-B841-E404-06AF52C9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A6D3E0-B377-E7DB-AAAF-3D35ECC9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A66DF2-1E26-E715-D881-BCBE4BB4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E1736F-7EF3-8CA3-5346-D988DCC95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5DC0DC-BE9C-0195-70E3-DFC558C2E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13C1EB-2F36-B5FD-EE54-006531C65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3ED5BF-CD2C-43BE-5337-3012821E2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7C7F79-EC02-90CD-70E4-2B20D8770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A7E5DC-7183-AD2B-FB08-74617898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D1E227-98D3-9703-5B69-F6D443AD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715C516-33EE-7398-4CB2-4809CE84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02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E1CF91-30F9-1790-EB6A-62F11AAF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964792-7A0C-3CE6-C07E-13C9C3E0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F3B129-A9A8-E515-2257-005B34A4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BEE15B-1EA3-C2ED-88C9-BF2AFD09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28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393440-6087-3962-AF1E-4A20E123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15B34E-7B53-4887-2233-932EE578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2D360E-35F9-46A0-25D5-C0C04FA4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07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425C9-093F-ACBC-1FB6-ADC51EDC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2FB87C-5A2D-9E22-8404-E680F3A2F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B55566-45F6-9096-4B58-78977266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163620-C2E6-01FC-D7E1-DF2AA715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21FB34-30C3-D3D5-AC45-131F5AF0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27EBC3-53EB-3745-7CFE-5AF2B645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7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A0DE8-3A44-D090-5E53-2773F9EEA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81E91A6-74C5-6F43-A786-28778B6C7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9D6988-3302-22C8-3CDC-09A1C60F8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A95079-58B6-495F-D413-1FFB06490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739E34-BB40-A369-23FE-DCEFE17E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DA634C-9EDD-91CF-AB88-6F591A6D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3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92362-A595-384C-2873-92702581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339375-A9C2-32D8-E5AD-5CA93C91B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E4035C-DA57-BEA9-3F5E-2C82995F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CD6B2D-9543-F3C2-B4AD-7D919DF0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47BB41-18C0-4DC6-0DAE-785F1EB8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BF6AF60-093D-18D0-59C0-F221E039A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B044BD-3D5A-B9C2-6E14-CBB6E66BA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621572-25A8-970B-0487-F6FD56FF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8387CA-19CF-CF6D-E4FD-DF8B5963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3898D-08E0-327A-A1C3-ADF47407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6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98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959995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0000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45384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4538404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8116800" y="43598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8116801" y="4946865"/>
            <a:ext cx="3115200" cy="1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11283258" y="902342"/>
            <a:ext cx="609863" cy="561732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10761588" y="200029"/>
            <a:ext cx="736379" cy="515315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10696834" y="101594"/>
            <a:ext cx="652836" cy="477151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496761" y="2537631"/>
            <a:ext cx="463235" cy="33679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219113" y="1057654"/>
            <a:ext cx="262944" cy="22068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604804" y="957892"/>
            <a:ext cx="222072" cy="74365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1002065" y="833526"/>
            <a:ext cx="207496" cy="9950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586532" y="450314"/>
            <a:ext cx="204345" cy="153777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935713" y="161677"/>
            <a:ext cx="174145" cy="17345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631176" y="6025228"/>
            <a:ext cx="1718109" cy="108404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11107636" y="3469976"/>
            <a:ext cx="1171565" cy="782957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333579" y="1959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7482666" y="1857929"/>
            <a:ext cx="547001" cy="503772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579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5"/>
          <a:stretch/>
        </p:blipFill>
        <p:spPr>
          <a:xfrm>
            <a:off x="1773954" y="0"/>
            <a:ext cx="3835096" cy="16289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659" y="0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>
            <a:off x="10604512" y="3482058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>
            <a:off x="7203024" y="5980973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>
            <a:off x="9556372" y="4607518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34348"/>
          <a:stretch/>
        </p:blipFill>
        <p:spPr>
          <a:xfrm>
            <a:off x="0" y="0"/>
            <a:ext cx="1577611" cy="19376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759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 flipH="1" flipV="1">
            <a:off x="4663996" y="0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5400000" flipH="1" flipV="1">
            <a:off x="6764841" y="5015331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5400000" flipH="1">
            <a:off x="4534470" y="4802977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82950" y="0"/>
            <a:ext cx="3835096" cy="1797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 flipH="1">
            <a:off x="0" y="3482058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 flipH="1">
            <a:off x="2131013" y="5980973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 flipH="1">
            <a:off x="0" y="4607518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/>
          <a:stretch/>
        </p:blipFill>
        <p:spPr>
          <a:xfrm flipH="1">
            <a:off x="10077671" y="0"/>
            <a:ext cx="2114329" cy="29514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07507" y="3203995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 flipV="1">
            <a:off x="2729032" y="0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16200000" flipV="1">
            <a:off x="4650838" y="5015331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16200000">
            <a:off x="6498898" y="4802977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73954" y="5060299"/>
            <a:ext cx="3835096" cy="1797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086659" y="3906588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 flipV="1">
            <a:off x="10604512" y="0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 flipV="1">
            <a:off x="7203024" y="0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 flipV="1">
            <a:off x="9556372" y="0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/>
          <a:stretch/>
        </p:blipFill>
        <p:spPr>
          <a:xfrm flipV="1">
            <a:off x="0" y="3906588"/>
            <a:ext cx="2114329" cy="29514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188866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 flipH="1">
            <a:off x="4663996" y="5934074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16200000" flipH="1">
            <a:off x="6764841" y="-1066346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16200000" flipH="1" flipV="1">
            <a:off x="4534470" y="-896389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4774346-D6FC-4931-BB81-8444775D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6153C1C-9251-4A38-B353-29A6552F1796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D58B0-EFBF-4EBA-80CB-482C7FF4E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582950" y="5060299"/>
            <a:ext cx="3835096" cy="1797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86C81-A8FE-4033-83B7-06E6F15AF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3906588"/>
            <a:ext cx="2105341" cy="2951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58A769-082C-47A3-BF14-8588CDEE51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0" b="21368"/>
          <a:stretch/>
        </p:blipFill>
        <p:spPr>
          <a:xfrm flipH="1" flipV="1">
            <a:off x="0" y="0"/>
            <a:ext cx="1587488" cy="3375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1413D-9886-4EAE-ADD6-6071C588C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9"/>
          <a:stretch/>
        </p:blipFill>
        <p:spPr>
          <a:xfrm flipH="1" flipV="1">
            <a:off x="2131013" y="0"/>
            <a:ext cx="2857963" cy="87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B477-5D3D-4DD0-A6E3-092CB2FA8A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22638"/>
          <a:stretch/>
        </p:blipFill>
        <p:spPr>
          <a:xfrm flipH="1" flipV="1">
            <a:off x="0" y="0"/>
            <a:ext cx="2635628" cy="2250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C03680-EDE6-4925-A473-E8BBEE3E27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/>
          <a:stretch/>
        </p:blipFill>
        <p:spPr>
          <a:xfrm flipH="1" flipV="1">
            <a:off x="10077671" y="3906588"/>
            <a:ext cx="2114329" cy="29514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312607-7A5C-4100-82D9-04BCDF0CFA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607507" y="188866"/>
            <a:ext cx="3584493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CC9C46-FA44-4F7D-B6BA-F0A312235B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0"/>
          <a:stretch/>
        </p:blipFill>
        <p:spPr>
          <a:xfrm>
            <a:off x="2729032" y="5934074"/>
            <a:ext cx="4798972" cy="9239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29EA8A-ACC1-413D-9FB3-C3EF6C7E1A4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2"/>
          <a:stretch/>
        </p:blipFill>
        <p:spPr>
          <a:xfrm rot="5400000">
            <a:off x="4650838" y="-1066346"/>
            <a:ext cx="776321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5567F-4DF6-4801-9B84-89B863D83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0"/>
          <a:stretch/>
        </p:blipFill>
        <p:spPr>
          <a:xfrm rot="5400000" flipV="1">
            <a:off x="6498898" y="-896389"/>
            <a:ext cx="1158632" cy="2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C518A8F-46CA-4820-9AB6-3CC86BBDA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829A7547-0665-4303-A1E9-8AD81CF1AAD1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A7E99D-8B91-4F70-9DE3-04F159B365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5400000">
            <a:off x="9875571" y="1268062"/>
            <a:ext cx="3584491" cy="10483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C74164-7D90-4091-B348-6BB8D6EFB4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16200000" flipH="1">
            <a:off x="301826" y="4889348"/>
            <a:ext cx="1666826" cy="22704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371A8E-0A37-40DF-BAE4-6121DEBEB8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 flipH="1">
            <a:off x="9282985" y="5428153"/>
            <a:ext cx="2909015" cy="14298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B1B0024-48BE-4F1D-B786-191F757D14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16200000" flipV="1">
            <a:off x="9608417" y="-172585"/>
            <a:ext cx="850128" cy="11952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8A2D6E1-0CFB-4297-B451-6EBE327912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5400000">
            <a:off x="684358" y="-495202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074E0FB3-6741-49F9-83F4-E940CF569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544B6CA2-E252-4D2F-8B1F-8AC158666D47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E3A292-F6C3-4C93-9A32-2E53DA5F62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5400000" flipV="1">
            <a:off x="10060371" y="4807168"/>
            <a:ext cx="3509798" cy="7534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A03997-0CDC-492A-8581-080FF29249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16200000">
            <a:off x="9338679" y="-674485"/>
            <a:ext cx="1075113" cy="24240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2052922-FF5F-467E-A52A-2A5B3C2FE3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5400000">
            <a:off x="-719032" y="4674085"/>
            <a:ext cx="2857963" cy="14199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C9A4D7-C88E-494E-A74E-BBF1281E423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5400000">
            <a:off x="236455" y="-173787"/>
            <a:ext cx="3117566" cy="34651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47CFFF5-0516-4CE9-8501-76FDE9A5A74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5400000">
            <a:off x="10495331" y="205095"/>
            <a:ext cx="1901762" cy="14915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67BC77-2088-44BA-9357-BC62249211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 flipH="1">
            <a:off x="7230170" y="5653558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0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CB372A97-C426-4243-AF77-145DCFE37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1B3A3427-6BF5-4567-9915-2C8581CBC94C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9F64BBD-E8F2-40EF-8445-99539D4329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16200000">
            <a:off x="-1084535" y="4389927"/>
            <a:ext cx="3552612" cy="13835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5194150-84EA-4BA3-9FAE-B903BBBBF8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5400000" flipH="1">
            <a:off x="10155910" y="-273298"/>
            <a:ext cx="1762791" cy="230938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B41951B-2C69-4823-B0AF-B81EC9A521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>
            <a:off x="2185219" y="6295181"/>
            <a:ext cx="1238917" cy="5628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3B329BB-CB01-4292-A817-0329006D3D7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16200000">
            <a:off x="8794435" y="3596621"/>
            <a:ext cx="3057618" cy="34651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A67734-2817-4ACA-871E-0F0DF3B6120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>
            <a:off x="0" y="0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2B8B0E2F-9A4B-4AC0-A676-624531F79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121D5DB8-ED5F-4F6D-9437-378CAB836B3F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7904C3-956D-4A89-ABF7-06B0302CFF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>
            <a:off x="7287491" y="-3"/>
            <a:ext cx="3307622" cy="7984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49646AF-BE67-4D54-8DCD-AAEFCD172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2923" y="1"/>
            <a:ext cx="2857963" cy="15968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715A8D-15F9-4A5D-BFD4-261CE2804F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>
            <a:off x="9938374" y="6042802"/>
            <a:ext cx="2253625" cy="8151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3EE91C-BCBD-4F0B-82AB-4CB4AF06ED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>
            <a:off x="11152786" y="3690755"/>
            <a:ext cx="1039214" cy="29090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2369C33-8EE6-47A7-B9E5-FDE020CB25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16200000">
            <a:off x="2608581" y="5687251"/>
            <a:ext cx="744610" cy="15968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1D1F20A-77F2-47A0-A654-037F76F47CB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16200000" flipV="1">
            <a:off x="-85449" y="4515735"/>
            <a:ext cx="2427713" cy="22568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4A32C9-6C03-4015-A105-527D32CC27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16200000">
            <a:off x="10404740" y="190372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A5112BDF-3BC3-4FFA-B4A4-9FD9A027E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B5A888D9-4FAB-4FFA-A529-09A5D49CFFF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그림 개체 틀 11">
            <a:extLst>
              <a:ext uri="{FF2B5EF4-FFF2-40B4-BE49-F238E27FC236}">
                <a16:creationId xmlns:a16="http://schemas.microsoft.com/office/drawing/2014/main" id="{9D313FFD-43E5-472E-AC71-1E8D7F8D23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74576" y="819753"/>
            <a:ext cx="2361624" cy="5218494"/>
          </a:xfrm>
          <a:prstGeom prst="roundRect">
            <a:avLst>
              <a:gd name="adj" fmla="val 2043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51F8148-612E-4E60-84EA-0F003CAFAE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16200000" flipH="1">
            <a:off x="-1268062" y="1268062"/>
            <a:ext cx="3584491" cy="10483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DE1C6F-8F71-461C-BE48-37B0EBFFBB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5400000">
            <a:off x="10223348" y="4889348"/>
            <a:ext cx="1666826" cy="22704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9F7332-F419-48B8-A45B-D9E473FEA7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>
            <a:off x="0" y="5428153"/>
            <a:ext cx="2909015" cy="14298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FBEDB-5B91-4D0A-8429-D7CD947EF2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5400000" flipH="1" flipV="1">
            <a:off x="1733455" y="-172585"/>
            <a:ext cx="850128" cy="11952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DFBFD4-1712-4E3A-A5FC-951A73BA898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16200000" flipH="1">
            <a:off x="10138552" y="-495202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4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5E117C22-A09F-4F76-9BB2-6AE28CB4A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C66EDF72-C062-43B4-80F7-0D00001C8FA9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CC814E28-098E-4F6E-970C-4ED71576A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74273" y="1109778"/>
            <a:ext cx="6988017" cy="4556788"/>
          </a:xfrm>
          <a:prstGeom prst="roundRect">
            <a:avLst>
              <a:gd name="adj" fmla="val 31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5C7CF4-6CEE-4B00-ACA9-6100E36D53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16200000" flipH="1" flipV="1">
            <a:off x="-1378168" y="4807168"/>
            <a:ext cx="3509798" cy="7534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C99AC-0305-4EB4-A1C7-C99B5FB021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5400000" flipH="1">
            <a:off x="1778209" y="-674485"/>
            <a:ext cx="1075113" cy="24240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525145-3BA5-47EE-B897-F69F27C47C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16200000" flipH="1">
            <a:off x="10053070" y="4674085"/>
            <a:ext cx="2857963" cy="14199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DD6F73-4534-4764-BB4B-3BF07513A6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16200000" flipH="1">
            <a:off x="8837980" y="-173787"/>
            <a:ext cx="3117566" cy="3465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A1850F-6FEF-47DD-99E4-156BCC3096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16200000" flipH="1">
            <a:off x="-205092" y="205095"/>
            <a:ext cx="1901762" cy="14915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ADC9962-9E5B-4562-8332-1550C43B78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>
            <a:off x="162859" y="5653558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4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1312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312175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6695167" y="1544700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6695167" y="2529936"/>
            <a:ext cx="4184400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1312167" y="4000944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1312175" y="4884565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6695167" y="4000941"/>
            <a:ext cx="41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6695167" y="4884561"/>
            <a:ext cx="4184400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121993" y="5585401"/>
            <a:ext cx="659149" cy="44032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10680279" y="961752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11464172" y="55579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8"/>
          <p:cNvSpPr/>
          <p:nvPr/>
        </p:nvSpPr>
        <p:spPr>
          <a:xfrm rot="1151188">
            <a:off x="11062034" y="1854732"/>
            <a:ext cx="746609" cy="570251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99493" y="595047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0996071" y="3697806"/>
            <a:ext cx="1175228" cy="694111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378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8">
            <a:extLst>
              <a:ext uri="{FF2B5EF4-FFF2-40B4-BE49-F238E27FC236}">
                <a16:creationId xmlns:a16="http://schemas.microsoft.com/office/drawing/2014/main" id="{CC16B364-12AA-4258-A01D-7BD3302F79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55051" y="1856521"/>
            <a:ext cx="6740399" cy="3865781"/>
          </a:xfrm>
          <a:prstGeom prst="roundRect">
            <a:avLst>
              <a:gd name="adj" fmla="val 18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8482F7-BF9F-47B0-9714-2EC8B1DBA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5400000" flipH="1">
            <a:off x="9723923" y="4389927"/>
            <a:ext cx="3552612" cy="13835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F1034A-9060-46C2-AF04-9189D6B767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16200000">
            <a:off x="273299" y="-273298"/>
            <a:ext cx="1762791" cy="23093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9408263-30EB-42AC-8355-BEB2A25754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 flipH="1">
            <a:off x="8767864" y="6295181"/>
            <a:ext cx="1238917" cy="5628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084205-C2AE-420B-AD13-8FB22B6F9B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5400000" flipH="1">
            <a:off x="339947" y="3596621"/>
            <a:ext cx="3057618" cy="3465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07667E-5CD4-47DE-BE91-CFF010E320A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 flipH="1">
            <a:off x="10336711" y="0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8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8C84DE-ED32-45CF-9A68-615AF0001F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 flipH="1">
            <a:off x="1596887" y="-3"/>
            <a:ext cx="3307622" cy="7984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EEE71F-AAE6-4943-8196-213C7D4DA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211114" y="1"/>
            <a:ext cx="2857963" cy="15968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E90E80-3FB6-4CC0-AE03-12EF6CB69E8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 flipH="1">
            <a:off x="1" y="6042802"/>
            <a:ext cx="2253625" cy="8151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96FC27-802D-47D1-8276-9C4A53D81B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 flipH="1">
            <a:off x="0" y="3690755"/>
            <a:ext cx="1039214" cy="2909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056FEA-BABD-4A5C-B6FC-C31364B5EA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5400000" flipH="1">
            <a:off x="8838809" y="5687251"/>
            <a:ext cx="744610" cy="159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56BCE5-3938-4F79-8416-7F533D33F1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5400000" flipH="1" flipV="1">
            <a:off x="9849736" y="4515735"/>
            <a:ext cx="2427713" cy="2256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377952-0965-4E58-86DE-C6362E0DD6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5400000" flipH="1">
            <a:off x="-190374" y="190372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0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EAE62-C4C7-4D70-872E-30DD38AD58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16200000" flipV="1">
            <a:off x="9875571" y="4541571"/>
            <a:ext cx="3584491" cy="10483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266BF-307C-4636-811C-09DC71DA13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5400000" flipH="1" flipV="1">
            <a:off x="301826" y="-301825"/>
            <a:ext cx="1666826" cy="2270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709E73-D025-48C5-B813-AA7C41D7C3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 flipH="1" flipV="1">
            <a:off x="9282985" y="1"/>
            <a:ext cx="2909015" cy="1429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376B41-61C3-4BF4-B2BF-0AD96C3B72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5400000">
            <a:off x="9608417" y="5835287"/>
            <a:ext cx="850128" cy="1195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F9D8C2-F6F4-432C-A698-31726B760A8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16200000" flipV="1">
            <a:off x="684358" y="4993707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7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87003-6692-4B0F-81BC-1C28576F0C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16200000">
            <a:off x="10060371" y="1297368"/>
            <a:ext cx="3509798" cy="753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AE6AAD-E1B3-4A72-8077-4712BB0982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5400000" flipV="1">
            <a:off x="9338679" y="5108401"/>
            <a:ext cx="1075113" cy="24240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42D44-7B13-42D2-AE92-C020455C81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16200000" flipV="1">
            <a:off x="-719032" y="764014"/>
            <a:ext cx="2857963" cy="1419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794665-F6CA-426E-B095-48CCB563A64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16200000" flipV="1">
            <a:off x="236455" y="3566648"/>
            <a:ext cx="3117566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70F428-4D98-4F02-97CF-523F8312DF2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16200000" flipV="1">
            <a:off x="10495331" y="5161331"/>
            <a:ext cx="1901762" cy="14915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3089DF-0480-4735-8E22-5FE36A0CDB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 flipH="1" flipV="1">
            <a:off x="7230170" y="0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0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04E97-0E65-47D9-89E3-D51166C04C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5400000" flipV="1">
            <a:off x="-1084535" y="1084538"/>
            <a:ext cx="3552612" cy="1383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3161DA-EAB4-4AD8-B3DE-86DC5F23D9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16200000" flipH="1" flipV="1">
            <a:off x="10155910" y="4821912"/>
            <a:ext cx="1762791" cy="2309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5C90CA-33C1-45D1-AED7-CE0617A7CF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 flipV="1">
            <a:off x="2185219" y="2"/>
            <a:ext cx="1238917" cy="562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13741F-AF6E-4F71-B638-9BBA3948ED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5400000" flipV="1">
            <a:off x="8794435" y="-203758"/>
            <a:ext cx="3057618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72E58F-B1CB-4601-B1BB-7487247FAFD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 flipV="1">
            <a:off x="0" y="5437764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0FC821-B285-4CCF-831B-D5F3BA0BA7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 flipV="1">
            <a:off x="7287491" y="6059554"/>
            <a:ext cx="3307622" cy="7984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3947E1-3320-4D5B-B869-7B19603991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923" y="5261109"/>
            <a:ext cx="2857963" cy="15968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9C2C28-303F-4D6F-8B62-6F1A0ADEE1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 flipV="1">
            <a:off x="9938374" y="-2"/>
            <a:ext cx="2253625" cy="815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185B4-BCE4-4E7E-9681-D44E7097807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 flipV="1">
            <a:off x="11152786" y="258227"/>
            <a:ext cx="1039214" cy="2909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A58B4C-477A-4733-8941-D7151ACBEF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5400000" flipV="1">
            <a:off x="2608581" y="-426141"/>
            <a:ext cx="744610" cy="15968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B3FA39-0319-4FD6-8FC5-99D13E7AD2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5400000">
            <a:off x="-85449" y="85446"/>
            <a:ext cx="2427713" cy="2256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9928F8-170A-4329-BFCE-85A08B633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5400000" flipV="1">
            <a:off x="10404740" y="5070738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4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8D54F-B710-48CE-9BBF-05D3ED13E6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t="41683"/>
          <a:stretch/>
        </p:blipFill>
        <p:spPr>
          <a:xfrm rot="5400000" flipH="1" flipV="1">
            <a:off x="-1268062" y="4541571"/>
            <a:ext cx="3584491" cy="10483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8DE0B6-BB82-40B6-B216-CC19E628BC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1" r="20828"/>
          <a:stretch/>
        </p:blipFill>
        <p:spPr>
          <a:xfrm rot="16200000" flipV="1">
            <a:off x="10223348" y="-301825"/>
            <a:ext cx="1666826" cy="2270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46A0F7-0B40-4626-BCA4-A0D427AB9B9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66696"/>
          <a:stretch/>
        </p:blipFill>
        <p:spPr>
          <a:xfrm rot="10800000" flipV="1">
            <a:off x="0" y="1"/>
            <a:ext cx="2909015" cy="1429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6F4836-16E5-4EDC-96FB-D0E9C7CABE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4" b="58911"/>
          <a:stretch/>
        </p:blipFill>
        <p:spPr>
          <a:xfrm rot="16200000" flipH="1">
            <a:off x="1733455" y="5835287"/>
            <a:ext cx="850128" cy="1195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30FBAC-513F-40D5-8A5B-B8AAE225148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20055"/>
          <a:stretch/>
        </p:blipFill>
        <p:spPr>
          <a:xfrm rot="5400000" flipH="1" flipV="1">
            <a:off x="10138552" y="4993707"/>
            <a:ext cx="1369090" cy="2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2A96C1-44B5-4F0F-83F9-400662DDF2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3" b="82450"/>
          <a:stretch/>
        </p:blipFill>
        <p:spPr>
          <a:xfrm rot="5400000" flipH="1">
            <a:off x="-1378168" y="1297368"/>
            <a:ext cx="3509798" cy="753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BDBDB9-25A4-4D3B-B1C7-D44C987E68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58865"/>
          <a:stretch/>
        </p:blipFill>
        <p:spPr>
          <a:xfrm rot="16200000" flipH="1" flipV="1">
            <a:off x="1778209" y="5108401"/>
            <a:ext cx="1075113" cy="24240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4BCB8B-FB81-42A1-B00C-306CC309AE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 rot="5400000" flipH="1" flipV="1">
            <a:off x="10053070" y="764014"/>
            <a:ext cx="2857963" cy="14199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D6FB4F-C9B6-4482-AE29-0C038A139F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/>
          <a:stretch/>
        </p:blipFill>
        <p:spPr>
          <a:xfrm rot="5400000" flipH="1" flipV="1">
            <a:off x="8837980" y="3566648"/>
            <a:ext cx="3117566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0F2A7C-54FA-4048-8C7B-CABC2A82199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25687" b="23038"/>
          <a:stretch/>
        </p:blipFill>
        <p:spPr>
          <a:xfrm rot="5400000" flipH="1" flipV="1">
            <a:off x="-205092" y="5161331"/>
            <a:ext cx="1901762" cy="14915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4AC86D-9093-4F75-A01E-27BC8E34B2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6"/>
          <a:stretch/>
        </p:blipFill>
        <p:spPr>
          <a:xfrm flipV="1">
            <a:off x="162859" y="0"/>
            <a:ext cx="4798972" cy="1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2D3CE9-D845-4317-A1C9-6B3DAEC801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3039"/>
          <a:stretch/>
        </p:blipFill>
        <p:spPr>
          <a:xfrm rot="16200000" flipH="1" flipV="1">
            <a:off x="9723923" y="1084538"/>
            <a:ext cx="3552612" cy="1383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55EAAF-1480-45CB-ADC0-38C714E489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6270"/>
          <a:stretch/>
        </p:blipFill>
        <p:spPr>
          <a:xfrm rot="5400000" flipV="1">
            <a:off x="273299" y="4821912"/>
            <a:ext cx="1762791" cy="2309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E69A6E-D42B-4E0C-87B6-8DE41D25E3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0" b="80652"/>
          <a:stretch/>
        </p:blipFill>
        <p:spPr>
          <a:xfrm flipH="1" flipV="1">
            <a:off x="8767864" y="2"/>
            <a:ext cx="1238917" cy="562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D8A54B-00DA-439D-8FA7-83D269B8FCA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/>
          <a:stretch/>
        </p:blipFill>
        <p:spPr>
          <a:xfrm rot="16200000" flipH="1" flipV="1">
            <a:off x="339947" y="-203758"/>
            <a:ext cx="3057618" cy="3465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881033-1FD2-4FE3-B2FE-340D823472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29136" b="22042"/>
          <a:stretch/>
        </p:blipFill>
        <p:spPr>
          <a:xfrm flipH="1" flipV="1">
            <a:off x="10336711" y="5437764"/>
            <a:ext cx="1855289" cy="14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4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3305A04D-D1D6-4BB7-81B1-BB6D3205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4CB1EE2C-6C8F-4B6F-A51B-3C330E30370D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C87B5-5393-43B5-BA4A-671045C16E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6" b="81402"/>
          <a:stretch/>
        </p:blipFill>
        <p:spPr>
          <a:xfrm rot="10800000" flipH="1" flipV="1">
            <a:off x="1596887" y="6059554"/>
            <a:ext cx="3307622" cy="7984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7E31E7-DDAF-457B-8968-0F5CF100CE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9211114" y="5261109"/>
            <a:ext cx="2857963" cy="15968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15D5A7-F83D-484B-9D65-7C1C99F955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72380"/>
          <a:stretch/>
        </p:blipFill>
        <p:spPr>
          <a:xfrm rot="10800000" flipH="1" flipV="1">
            <a:off x="1" y="-2"/>
            <a:ext cx="2253625" cy="8151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C18F00-8714-45F0-A4EA-6E5F785DC8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/>
          <a:stretch/>
        </p:blipFill>
        <p:spPr>
          <a:xfrm rot="10800000" flipH="1" flipV="1">
            <a:off x="0" y="258227"/>
            <a:ext cx="1039214" cy="2909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E5FAA1-565A-4610-8EF5-AAA28377A4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6"/>
          <a:stretch/>
        </p:blipFill>
        <p:spPr>
          <a:xfrm rot="16200000" flipH="1" flipV="1">
            <a:off x="8838809" y="-426141"/>
            <a:ext cx="744610" cy="159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90C8BE-0B90-484C-8A79-1D76E934D4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420"/>
          <a:stretch/>
        </p:blipFill>
        <p:spPr>
          <a:xfrm rot="16200000" flipH="1">
            <a:off x="9849736" y="85446"/>
            <a:ext cx="2427713" cy="2256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B479E6-1D6F-4814-B8BF-8FE464F939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3"/>
          <a:stretch/>
        </p:blipFill>
        <p:spPr>
          <a:xfrm rot="16200000" flipH="1" flipV="1">
            <a:off x="-190374" y="5070738"/>
            <a:ext cx="1977634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960000" y="1974133"/>
            <a:ext cx="2923600" cy="70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9600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8308400" y="1974133"/>
            <a:ext cx="2923600" cy="70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8308400" y="27561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960000" y="4372433"/>
            <a:ext cx="2923600" cy="70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9600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8308400" y="4372433"/>
            <a:ext cx="2923600" cy="70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8308400" y="5154467"/>
            <a:ext cx="2923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784351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10858093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724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D93C00E3-B749-42D0-96C7-2FDD7F636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C0A49A4-C3A1-4747-83AD-002303272FB2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5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97A42C4B-B7E5-424D-BE44-8E93BC2A67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6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6223A6D7-3EB8-47FE-A61B-5089347D7ECC}"/>
              </a:ext>
            </a:extLst>
          </p:cNvPr>
          <p:cNvSpPr txBox="1"/>
          <p:nvPr/>
        </p:nvSpPr>
        <p:spPr>
          <a:xfrm>
            <a:off x="4181605" y="693879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1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>
            <a:extLst>
              <a:ext uri="{FF2B5EF4-FFF2-40B4-BE49-F238E27FC236}">
                <a16:creationId xmlns:a16="http://schemas.microsoft.com/office/drawing/2014/main" id="{A8211BB3-2A86-D642-A6C0-96CC77A74F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4025" y="543617"/>
            <a:ext cx="5603084" cy="5769864"/>
          </a:xfrm>
          <a:custGeom>
            <a:avLst/>
            <a:gdLst>
              <a:gd name="connsiteX0" fmla="*/ 0 w 5603084"/>
              <a:gd name="connsiteY0" fmla="*/ 0 h 5768985"/>
              <a:gd name="connsiteX1" fmla="*/ 2681958 w 5603084"/>
              <a:gd name="connsiteY1" fmla="*/ 0 h 5768985"/>
              <a:gd name="connsiteX2" fmla="*/ 5603084 w 5603084"/>
              <a:gd name="connsiteY2" fmla="*/ 2921083 h 5768985"/>
              <a:gd name="connsiteX3" fmla="*/ 5603084 w 5603084"/>
              <a:gd name="connsiteY3" fmla="*/ 5312808 h 5768985"/>
              <a:gd name="connsiteX4" fmla="*/ 5145758 w 5603084"/>
              <a:gd name="connsiteY4" fmla="*/ 5768985 h 5768985"/>
              <a:gd name="connsiteX5" fmla="*/ 0 w 5603084"/>
              <a:gd name="connsiteY5" fmla="*/ 5768985 h 576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084" h="5768985">
                <a:moveTo>
                  <a:pt x="0" y="0"/>
                </a:moveTo>
                <a:lnTo>
                  <a:pt x="2681958" y="0"/>
                </a:lnTo>
                <a:cubicBezTo>
                  <a:pt x="4294660" y="0"/>
                  <a:pt x="5603084" y="1307370"/>
                  <a:pt x="5603084" y="2921083"/>
                </a:cubicBezTo>
                <a:lnTo>
                  <a:pt x="5603084" y="5312808"/>
                </a:lnTo>
                <a:cubicBezTo>
                  <a:pt x="5603084" y="5564667"/>
                  <a:pt x="5397637" y="5768985"/>
                  <a:pt x="5145758" y="5768985"/>
                </a:cubicBezTo>
                <a:lnTo>
                  <a:pt x="0" y="576898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5DD706B-E5BB-6B4A-9D6C-197546B19298}"/>
              </a:ext>
            </a:extLst>
          </p:cNvPr>
          <p:cNvSpPr/>
          <p:nvPr/>
        </p:nvSpPr>
        <p:spPr>
          <a:xfrm>
            <a:off x="514892" y="543617"/>
            <a:ext cx="5603084" cy="5769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" y="0"/>
                </a:moveTo>
                <a:cubicBezTo>
                  <a:pt x="788" y="0"/>
                  <a:pt x="0" y="765"/>
                  <a:pt x="0" y="1708"/>
                </a:cubicBezTo>
                <a:lnTo>
                  <a:pt x="0" y="10663"/>
                </a:lnTo>
                <a:cubicBezTo>
                  <a:pt x="0" y="16705"/>
                  <a:pt x="5040" y="21600"/>
                  <a:pt x="11261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75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553817E9-475A-CF47-8BFE-DE1A89345489}"/>
              </a:ext>
            </a:extLst>
          </p:cNvPr>
          <p:cNvSpPr/>
          <p:nvPr/>
        </p:nvSpPr>
        <p:spPr>
          <a:xfrm>
            <a:off x="10399782" y="543620"/>
            <a:ext cx="1311792" cy="120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1" h="20992" extrusionOk="0">
                <a:moveTo>
                  <a:pt x="3156" y="0"/>
                </a:moveTo>
                <a:lnTo>
                  <a:pt x="1494" y="0"/>
                </a:lnTo>
                <a:cubicBezTo>
                  <a:pt x="-73" y="0"/>
                  <a:pt x="-579" y="2266"/>
                  <a:pt x="814" y="3056"/>
                </a:cubicBezTo>
                <a:cubicBezTo>
                  <a:pt x="7903" y="7091"/>
                  <a:pt x="13916" y="13032"/>
                  <a:pt x="18283" y="20261"/>
                </a:cubicBezTo>
                <a:cubicBezTo>
                  <a:pt x="19090" y="21600"/>
                  <a:pt x="21021" y="20982"/>
                  <a:pt x="21021" y="19368"/>
                </a:cubicBezTo>
                <a:lnTo>
                  <a:pt x="21021" y="19368"/>
                </a:lnTo>
                <a:cubicBezTo>
                  <a:pt x="21021" y="8671"/>
                  <a:pt x="13014" y="0"/>
                  <a:pt x="3156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BDBDD61A-99C2-EC41-AFEC-B78A33D34036}"/>
              </a:ext>
            </a:extLst>
          </p:cNvPr>
          <p:cNvSpPr/>
          <p:nvPr/>
        </p:nvSpPr>
        <p:spPr>
          <a:xfrm>
            <a:off x="514892" y="5105876"/>
            <a:ext cx="1311080" cy="1208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0993" extrusionOk="0">
                <a:moveTo>
                  <a:pt x="20222" y="17922"/>
                </a:moveTo>
                <a:cubicBezTo>
                  <a:pt x="13128" y="13890"/>
                  <a:pt x="7110" y="7954"/>
                  <a:pt x="2740" y="731"/>
                </a:cubicBezTo>
                <a:cubicBezTo>
                  <a:pt x="1932" y="-607"/>
                  <a:pt x="0" y="11"/>
                  <a:pt x="0" y="1623"/>
                </a:cubicBezTo>
                <a:lnTo>
                  <a:pt x="0" y="1623"/>
                </a:lnTo>
                <a:cubicBezTo>
                  <a:pt x="0" y="12312"/>
                  <a:pt x="7997" y="20993"/>
                  <a:pt x="17879" y="20993"/>
                </a:cubicBezTo>
                <a:lnTo>
                  <a:pt x="19541" y="20993"/>
                </a:lnTo>
                <a:cubicBezTo>
                  <a:pt x="21093" y="20976"/>
                  <a:pt x="21600" y="18711"/>
                  <a:pt x="20222" y="1792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1656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16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3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516A49-2BCB-4BC2-A7BF-BF7672EF3F4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4A7EE716-951C-4E84-B97C-57554F589588}"/>
              </a:ext>
            </a:extLst>
          </p:cNvPr>
          <p:cNvSpPr/>
          <p:nvPr/>
        </p:nvSpPr>
        <p:spPr>
          <a:xfrm>
            <a:off x="10399782" y="543620"/>
            <a:ext cx="1311792" cy="120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1" h="20992" extrusionOk="0">
                <a:moveTo>
                  <a:pt x="3156" y="0"/>
                </a:moveTo>
                <a:lnTo>
                  <a:pt x="1494" y="0"/>
                </a:lnTo>
                <a:cubicBezTo>
                  <a:pt x="-73" y="0"/>
                  <a:pt x="-579" y="2266"/>
                  <a:pt x="814" y="3056"/>
                </a:cubicBezTo>
                <a:cubicBezTo>
                  <a:pt x="7903" y="7091"/>
                  <a:pt x="13916" y="13032"/>
                  <a:pt x="18283" y="20261"/>
                </a:cubicBezTo>
                <a:cubicBezTo>
                  <a:pt x="19090" y="21600"/>
                  <a:pt x="21021" y="20982"/>
                  <a:pt x="21021" y="19368"/>
                </a:cubicBezTo>
                <a:lnTo>
                  <a:pt x="21021" y="19368"/>
                </a:lnTo>
                <a:cubicBezTo>
                  <a:pt x="21021" y="8671"/>
                  <a:pt x="13014" y="0"/>
                  <a:pt x="3156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37EE4894-0BF2-4CF1-9A2C-1689492C63FE}"/>
              </a:ext>
            </a:extLst>
          </p:cNvPr>
          <p:cNvSpPr/>
          <p:nvPr/>
        </p:nvSpPr>
        <p:spPr>
          <a:xfrm>
            <a:off x="514892" y="5105876"/>
            <a:ext cx="1311080" cy="1208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0993" extrusionOk="0">
                <a:moveTo>
                  <a:pt x="20222" y="17922"/>
                </a:moveTo>
                <a:cubicBezTo>
                  <a:pt x="13128" y="13890"/>
                  <a:pt x="7110" y="7954"/>
                  <a:pt x="2740" y="731"/>
                </a:cubicBezTo>
                <a:cubicBezTo>
                  <a:pt x="1932" y="-607"/>
                  <a:pt x="0" y="11"/>
                  <a:pt x="0" y="1623"/>
                </a:cubicBezTo>
                <a:lnTo>
                  <a:pt x="0" y="1623"/>
                </a:lnTo>
                <a:cubicBezTo>
                  <a:pt x="0" y="12312"/>
                  <a:pt x="7997" y="20993"/>
                  <a:pt x="17879" y="20993"/>
                </a:cubicBezTo>
                <a:lnTo>
                  <a:pt x="19541" y="20993"/>
                </a:lnTo>
                <a:cubicBezTo>
                  <a:pt x="21093" y="20976"/>
                  <a:pt x="21600" y="18711"/>
                  <a:pt x="20222" y="1792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8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883B0204-D704-D641-9D4B-16C28E38D1EC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1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">
            <a:extLst>
              <a:ext uri="{FF2B5EF4-FFF2-40B4-BE49-F238E27FC236}">
                <a16:creationId xmlns:a16="http://schemas.microsoft.com/office/drawing/2014/main" id="{B25DA2BC-1DC6-054C-9E07-6248C6876925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23899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238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8CD13F7-FE5E-4564-955B-78635E1D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A08B1B-1C08-468B-84FB-AF1608C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AD3A6699-0C34-6146-99D6-AA19F02BDB3E}"/>
              </a:ext>
            </a:extLst>
          </p:cNvPr>
          <p:cNvSpPr/>
          <p:nvPr/>
        </p:nvSpPr>
        <p:spPr>
          <a:xfrm>
            <a:off x="7627678" y="4985420"/>
            <a:ext cx="1434754" cy="1322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0" h="20986" extrusionOk="0">
                <a:moveTo>
                  <a:pt x="20210" y="17929"/>
                </a:moveTo>
                <a:cubicBezTo>
                  <a:pt x="13119" y="13904"/>
                  <a:pt x="7105" y="7958"/>
                  <a:pt x="2737" y="738"/>
                </a:cubicBezTo>
                <a:cubicBezTo>
                  <a:pt x="1929" y="-614"/>
                  <a:pt x="0" y="16"/>
                  <a:pt x="0" y="1629"/>
                </a:cubicBezTo>
                <a:lnTo>
                  <a:pt x="0" y="1629"/>
                </a:lnTo>
                <a:cubicBezTo>
                  <a:pt x="0" y="12321"/>
                  <a:pt x="7999" y="20986"/>
                  <a:pt x="17870" y="20986"/>
                </a:cubicBezTo>
                <a:lnTo>
                  <a:pt x="19529" y="20986"/>
                </a:lnTo>
                <a:cubicBezTo>
                  <a:pt x="21089" y="20986"/>
                  <a:pt x="21600" y="18712"/>
                  <a:pt x="20210" y="1792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04FDDB8-4356-D04B-9F2F-CFFB12902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7681" y="0"/>
            <a:ext cx="4564319" cy="6312604"/>
          </a:xfrm>
          <a:custGeom>
            <a:avLst/>
            <a:gdLst>
              <a:gd name="connsiteX0" fmla="*/ 499540 w 4564319"/>
              <a:gd name="connsiteY0" fmla="*/ 0 h 6312604"/>
              <a:gd name="connsiteX1" fmla="*/ 4564319 w 4564319"/>
              <a:gd name="connsiteY1" fmla="*/ 0 h 6312604"/>
              <a:gd name="connsiteX2" fmla="*/ 4564319 w 4564319"/>
              <a:gd name="connsiteY2" fmla="*/ 6312604 h 6312604"/>
              <a:gd name="connsiteX3" fmla="*/ 3195446 w 4564319"/>
              <a:gd name="connsiteY3" fmla="*/ 6312604 h 6312604"/>
              <a:gd name="connsiteX4" fmla="*/ 0 w 4564319"/>
              <a:gd name="connsiteY4" fmla="*/ 3117141 h 6312604"/>
              <a:gd name="connsiteX5" fmla="*/ 0 w 4564319"/>
              <a:gd name="connsiteY5" fmla="*/ 499456 h 6312604"/>
              <a:gd name="connsiteX6" fmla="*/ 499540 w 4564319"/>
              <a:gd name="connsiteY6" fmla="*/ 0 h 631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4319" h="6312604">
                <a:moveTo>
                  <a:pt x="499540" y="0"/>
                </a:moveTo>
                <a:lnTo>
                  <a:pt x="4564319" y="0"/>
                </a:lnTo>
                <a:lnTo>
                  <a:pt x="4564319" y="6312604"/>
                </a:lnTo>
                <a:lnTo>
                  <a:pt x="3195446" y="6312604"/>
                </a:lnTo>
                <a:cubicBezTo>
                  <a:pt x="1430787" y="6312604"/>
                  <a:pt x="0" y="4881747"/>
                  <a:pt x="0" y="3117141"/>
                </a:cubicBezTo>
                <a:lnTo>
                  <a:pt x="0" y="499456"/>
                </a:lnTo>
                <a:cubicBezTo>
                  <a:pt x="0" y="223571"/>
                  <a:pt x="223567" y="0"/>
                  <a:pt x="499540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7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">
            <a:extLst>
              <a:ext uri="{FF2B5EF4-FFF2-40B4-BE49-F238E27FC236}">
                <a16:creationId xmlns:a16="http://schemas.microsoft.com/office/drawing/2014/main" id="{F44EE7DE-4D2F-B140-B5B2-ABE75D372732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F59E63A6-3DA8-5849-B0F9-225A7230DF6D}"/>
              </a:ext>
            </a:extLst>
          </p:cNvPr>
          <p:cNvSpPr/>
          <p:nvPr/>
        </p:nvSpPr>
        <p:spPr>
          <a:xfrm>
            <a:off x="4394382" y="5531786"/>
            <a:ext cx="1207330" cy="1311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2" h="21021" extrusionOk="0">
                <a:moveTo>
                  <a:pt x="20992" y="3156"/>
                </a:moveTo>
                <a:lnTo>
                  <a:pt x="20992" y="1494"/>
                </a:lnTo>
                <a:cubicBezTo>
                  <a:pt x="20992" y="-73"/>
                  <a:pt x="18726" y="-579"/>
                  <a:pt x="17936" y="814"/>
                </a:cubicBezTo>
                <a:cubicBezTo>
                  <a:pt x="13901" y="7903"/>
                  <a:pt x="7960" y="13916"/>
                  <a:pt x="731" y="18283"/>
                </a:cubicBezTo>
                <a:cubicBezTo>
                  <a:pt x="-608" y="19090"/>
                  <a:pt x="10" y="21021"/>
                  <a:pt x="1624" y="21021"/>
                </a:cubicBezTo>
                <a:lnTo>
                  <a:pt x="1624" y="21021"/>
                </a:lnTo>
                <a:cubicBezTo>
                  <a:pt x="12321" y="21021"/>
                  <a:pt x="20992" y="13030"/>
                  <a:pt x="20992" y="315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33E3728-421C-824A-88FF-93C1DD0BB4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02316"/>
            <a:ext cx="5603082" cy="5755684"/>
          </a:xfrm>
          <a:custGeom>
            <a:avLst/>
            <a:gdLst>
              <a:gd name="connsiteX0" fmla="*/ 5146794 w 5603082"/>
              <a:gd name="connsiteY0" fmla="*/ 0 h 5755684"/>
              <a:gd name="connsiteX1" fmla="*/ 5603082 w 5603082"/>
              <a:gd name="connsiteY1" fmla="*/ 457324 h 5755684"/>
              <a:gd name="connsiteX2" fmla="*/ 5603082 w 5603082"/>
              <a:gd name="connsiteY2" fmla="*/ 2848922 h 5755684"/>
              <a:gd name="connsiteX3" fmla="*/ 2980699 w 5603082"/>
              <a:gd name="connsiteY3" fmla="*/ 5754893 h 5755684"/>
              <a:gd name="connsiteX4" fmla="*/ 2965028 w 5603082"/>
              <a:gd name="connsiteY4" fmla="*/ 5755684 h 5755684"/>
              <a:gd name="connsiteX5" fmla="*/ 0 w 5603082"/>
              <a:gd name="connsiteY5" fmla="*/ 5755684 h 5755684"/>
              <a:gd name="connsiteX6" fmla="*/ 0 w 5603082"/>
              <a:gd name="connsiteY6" fmla="*/ 1069 h 5755684"/>
              <a:gd name="connsiteX7" fmla="*/ 5146794 w 5603082"/>
              <a:gd name="connsiteY7" fmla="*/ 1069 h 5755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3082" h="5755684">
                <a:moveTo>
                  <a:pt x="5146794" y="0"/>
                </a:moveTo>
                <a:cubicBezTo>
                  <a:pt x="5398674" y="0"/>
                  <a:pt x="5603082" y="204353"/>
                  <a:pt x="5603082" y="457324"/>
                </a:cubicBezTo>
                <a:lnTo>
                  <a:pt x="5603082" y="2848922"/>
                </a:lnTo>
                <a:cubicBezTo>
                  <a:pt x="5603082" y="4361786"/>
                  <a:pt x="4454013" y="5605357"/>
                  <a:pt x="2980699" y="5754893"/>
                </a:cubicBezTo>
                <a:lnTo>
                  <a:pt x="2965028" y="5755684"/>
                </a:lnTo>
                <a:lnTo>
                  <a:pt x="0" y="5755684"/>
                </a:lnTo>
                <a:lnTo>
                  <a:pt x="0" y="1069"/>
                </a:lnTo>
                <a:lnTo>
                  <a:pt x="5146794" y="1069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9738"/>
            <a:ext cx="525145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7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">
            <a:extLst>
              <a:ext uri="{FF2B5EF4-FFF2-40B4-BE49-F238E27FC236}">
                <a16:creationId xmlns:a16="http://schemas.microsoft.com/office/drawing/2014/main" id="{4C806C8A-C057-404F-9A9C-836A6732487D}"/>
              </a:ext>
            </a:extLst>
          </p:cNvPr>
          <p:cNvSpPr/>
          <p:nvPr/>
        </p:nvSpPr>
        <p:spPr>
          <a:xfrm>
            <a:off x="514892" y="543622"/>
            <a:ext cx="11205176" cy="576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9D7B47F2-2E01-AF46-8A37-0803EA079529}"/>
              </a:ext>
            </a:extLst>
          </p:cNvPr>
          <p:cNvSpPr/>
          <p:nvPr/>
        </p:nvSpPr>
        <p:spPr>
          <a:xfrm>
            <a:off x="8492816" y="2350246"/>
            <a:ext cx="1311791" cy="120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1" h="20992" extrusionOk="0">
                <a:moveTo>
                  <a:pt x="17865" y="20992"/>
                </a:moveTo>
                <a:lnTo>
                  <a:pt x="19527" y="20992"/>
                </a:lnTo>
                <a:cubicBezTo>
                  <a:pt x="21094" y="20992"/>
                  <a:pt x="21600" y="18726"/>
                  <a:pt x="20207" y="17936"/>
                </a:cubicBezTo>
                <a:cubicBezTo>
                  <a:pt x="13118" y="13901"/>
                  <a:pt x="7105" y="7960"/>
                  <a:pt x="2738" y="731"/>
                </a:cubicBezTo>
                <a:cubicBezTo>
                  <a:pt x="1931" y="-608"/>
                  <a:pt x="0" y="10"/>
                  <a:pt x="0" y="1624"/>
                </a:cubicBezTo>
                <a:lnTo>
                  <a:pt x="0" y="1624"/>
                </a:lnTo>
                <a:cubicBezTo>
                  <a:pt x="0" y="12321"/>
                  <a:pt x="8007" y="20992"/>
                  <a:pt x="17865" y="2099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9EEFB94-8CE0-B24D-99BF-C01F8A29E9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92817" y="0"/>
            <a:ext cx="3699183" cy="3554998"/>
          </a:xfrm>
          <a:custGeom>
            <a:avLst/>
            <a:gdLst>
              <a:gd name="connsiteX0" fmla="*/ 456130 w 3699183"/>
              <a:gd name="connsiteY0" fmla="*/ 0 h 3554998"/>
              <a:gd name="connsiteX1" fmla="*/ 3699183 w 3699183"/>
              <a:gd name="connsiteY1" fmla="*/ 0 h 3554998"/>
              <a:gd name="connsiteX2" fmla="*/ 3699183 w 3699183"/>
              <a:gd name="connsiteY2" fmla="*/ 3554998 h 3554998"/>
              <a:gd name="connsiteX3" fmla="*/ 2920083 w 3699183"/>
              <a:gd name="connsiteY3" fmla="*/ 3554998 h 3554998"/>
              <a:gd name="connsiteX4" fmla="*/ 1 w 3699183"/>
              <a:gd name="connsiteY4" fmla="*/ 632982 h 3554998"/>
              <a:gd name="connsiteX5" fmla="*/ 1 w 3699183"/>
              <a:gd name="connsiteY5" fmla="*/ 456220 h 3554998"/>
              <a:gd name="connsiteX6" fmla="*/ 364287 w 3699183"/>
              <a:gd name="connsiteY6" fmla="*/ 9269 h 355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9183" h="3554998">
                <a:moveTo>
                  <a:pt x="456130" y="0"/>
                </a:moveTo>
                <a:lnTo>
                  <a:pt x="3699183" y="0"/>
                </a:lnTo>
                <a:lnTo>
                  <a:pt x="3699183" y="3554998"/>
                </a:lnTo>
                <a:lnTo>
                  <a:pt x="2920083" y="3554998"/>
                </a:lnTo>
                <a:cubicBezTo>
                  <a:pt x="1306381" y="3554998"/>
                  <a:pt x="-1027" y="2247547"/>
                  <a:pt x="1" y="632982"/>
                </a:cubicBezTo>
                <a:lnTo>
                  <a:pt x="1" y="456220"/>
                </a:lnTo>
                <a:cubicBezTo>
                  <a:pt x="1" y="235883"/>
                  <a:pt x="156470" y="51838"/>
                  <a:pt x="364287" y="9269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0131" y="768349"/>
            <a:ext cx="1701800" cy="278703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0131" y="1057889"/>
            <a:ext cx="1701800" cy="278703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131" y="1347429"/>
            <a:ext cx="1701800" cy="278703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5084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 userDrawn="1"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ru-RU"/>
              <a:t>Образец текста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</p:spTree>
    <p:extLst>
      <p:ext uri="{BB962C8B-B14F-4D97-AF65-F5344CB8AC3E}">
        <p14:creationId xmlns:p14="http://schemas.microsoft.com/office/powerpoint/2010/main" val="2795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83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33" y="3694800"/>
            <a:ext cx="12192000" cy="31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96000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960000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4559025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4559028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95996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960000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4558992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4559028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8158060" y="22822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8158065" y="27826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8158027" y="488413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8158065" y="53946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11218033" y="6031885"/>
            <a:ext cx="769587" cy="63284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95933" y="6011865"/>
            <a:ext cx="531592" cy="489636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11568682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10719123" y="7642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11163893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11113646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413797" y="427723"/>
            <a:ext cx="726651" cy="50644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95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823B-1848-DD23-32C1-55B6F35B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44" y="621792"/>
            <a:ext cx="5879535" cy="1143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Content Placeholder 18">
            <a:extLst>
              <a:ext uri="{FF2B5EF4-FFF2-40B4-BE49-F238E27FC236}">
                <a16:creationId xmlns:a16="http://schemas.microsoft.com/office/drawing/2014/main" id="{C6369831-3D9F-A5E3-4BD7-A70602CD9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344" y="2084832"/>
            <a:ext cx="5879535" cy="37033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E70E0-6625-D5D7-AF0A-C954D896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00/00/00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C3F56-523E-43F4-9B16-07C01F0B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1604" y="6190488"/>
            <a:ext cx="919275" cy="210312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65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864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65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13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51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2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5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5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527700" y="3318400"/>
            <a:ext cx="493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527700" y="1470567"/>
            <a:ext cx="4932800" cy="1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68967" y="4819233"/>
            <a:ext cx="4450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1231989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11040974" y="5077881"/>
            <a:ext cx="859541" cy="656507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11838720" y="1873055"/>
            <a:ext cx="404277" cy="10878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632450" y="44146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454090" y="3512469"/>
            <a:ext cx="380881" cy="289065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11529264" y="3582306"/>
            <a:ext cx="474397" cy="32226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65829" y="5719235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1970417" y="5968045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2208247" y="6042261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6824798" y="5846408"/>
            <a:ext cx="347749" cy="656507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6973360" y="5848913"/>
            <a:ext cx="353544" cy="629059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6096001" y="8488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-1027247">
            <a:off x="8100877" y="1463422"/>
            <a:ext cx="912633" cy="173111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9466395" y="958467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4500150">
            <a:off x="8779191" y="761761"/>
            <a:ext cx="260251" cy="290288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10373329" y="2166445"/>
            <a:ext cx="249311" cy="325051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0946120" y="355359"/>
            <a:ext cx="803913" cy="907973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402767" y="5538493"/>
            <a:ext cx="474427" cy="1173551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-900126">
            <a:off x="506045" y="478170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525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4639833" y="1850233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4639833" y="2791600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4639833" y="3791767"/>
            <a:ext cx="6514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4639833" y="4733133"/>
            <a:ext cx="6514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60466" y="2965534"/>
            <a:ext cx="4514967" cy="3919733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3957097" y="973498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39517" y="212651"/>
            <a:ext cx="637732" cy="587053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2164635" y="474482"/>
            <a:ext cx="305831" cy="25142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757336" y="5108660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735289" y="1187463"/>
            <a:ext cx="725016" cy="50704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881261" y="1090603"/>
            <a:ext cx="642763" cy="469488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653026" y="279877"/>
            <a:ext cx="101337" cy="179044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676452" y="640287"/>
            <a:ext cx="54448" cy="15942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482550" y="924107"/>
            <a:ext cx="128855" cy="143577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693796" y="1678287"/>
            <a:ext cx="142016" cy="138356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373848" y="1975527"/>
            <a:ext cx="169085" cy="172772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91138" y="2266475"/>
            <a:ext cx="123380" cy="17684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221757" y="2559535"/>
            <a:ext cx="62135" cy="136253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314550" y="2791589"/>
            <a:ext cx="148237" cy="178145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83917" y="5852899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5892537" y="6178152"/>
            <a:ext cx="1718887" cy="760345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10932101" y="293733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281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86B75A-687E-405C-8A0B-8D00578BA2C3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7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4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0168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497784" y="351591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5085431" y="6210365"/>
            <a:ext cx="3779563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11715463" y="2838489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11471176" y="2767810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11200057" y="2679700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10788212" y="2408208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10562228" y="2293453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10547837" y="6008448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233896" y="-1878313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639683" y="42690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194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106040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107320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4580755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4593555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8016440" y="22784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8029240" y="4279705"/>
            <a:ext cx="30896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81304" y="3228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24"/>
          <p:cNvSpPr/>
          <p:nvPr/>
        </p:nvSpPr>
        <p:spPr>
          <a:xfrm rot="654613">
            <a:off x="10804065" y="7582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549001" y="6424885"/>
            <a:ext cx="237664" cy="199420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1237442" y="6334749"/>
            <a:ext cx="200721" cy="672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891659" y="6222371"/>
            <a:ext cx="187547" cy="8991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366394" y="5876100"/>
            <a:ext cx="184699" cy="13896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776363" y="5821033"/>
            <a:ext cx="302848" cy="24907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10494957" y="5943181"/>
            <a:ext cx="1179443" cy="744020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7361810" y="5993474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10204259" y="8531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10475515" y="5492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10856668" y="4561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11048445" y="3868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58327" y="1053139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78177" y="5615289"/>
            <a:ext cx="157403" cy="15674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524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9584163" y="-1034547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528216" y="1084949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9600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959967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45384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45383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8116800" y="33319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8116800" y="4035600"/>
            <a:ext cx="31152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10547837" y="399432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784351" y="1084942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22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921033" y="-1074380"/>
            <a:ext cx="3295661" cy="350909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8275648" y="536616"/>
            <a:ext cx="6769893" cy="9200115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1185248" y="5282341"/>
            <a:ext cx="401816" cy="642012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26"/>
          <p:cNvSpPr/>
          <p:nvPr/>
        </p:nvSpPr>
        <p:spPr>
          <a:xfrm rot="1301031">
            <a:off x="10878002" y="2172480"/>
            <a:ext cx="323629" cy="1299499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26"/>
          <p:cNvSpPr/>
          <p:nvPr/>
        </p:nvSpPr>
        <p:spPr>
          <a:xfrm>
            <a:off x="809123" y="702116"/>
            <a:ext cx="527116" cy="641168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26"/>
          <p:cNvSpPr/>
          <p:nvPr/>
        </p:nvSpPr>
        <p:spPr>
          <a:xfrm>
            <a:off x="740751" y="4279858"/>
            <a:ext cx="438512" cy="476577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26"/>
          <p:cNvSpPr/>
          <p:nvPr/>
        </p:nvSpPr>
        <p:spPr>
          <a:xfrm>
            <a:off x="11533295" y="5212458"/>
            <a:ext cx="254597" cy="24867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26"/>
          <p:cNvSpPr/>
          <p:nvPr/>
        </p:nvSpPr>
        <p:spPr>
          <a:xfrm>
            <a:off x="378349" y="651890"/>
            <a:ext cx="266123" cy="258245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6"/>
          <p:cNvSpPr/>
          <p:nvPr/>
        </p:nvSpPr>
        <p:spPr>
          <a:xfrm>
            <a:off x="203161" y="1072607"/>
            <a:ext cx="155264" cy="17604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26"/>
          <p:cNvSpPr/>
          <p:nvPr/>
        </p:nvSpPr>
        <p:spPr>
          <a:xfrm>
            <a:off x="430883" y="993041"/>
            <a:ext cx="131208" cy="5932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6"/>
          <p:cNvSpPr/>
          <p:nvPr/>
        </p:nvSpPr>
        <p:spPr>
          <a:xfrm>
            <a:off x="665498" y="893828"/>
            <a:ext cx="122597" cy="79465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6"/>
          <p:cNvSpPr/>
          <p:nvPr/>
        </p:nvSpPr>
        <p:spPr>
          <a:xfrm>
            <a:off x="1010779" y="588142"/>
            <a:ext cx="120685" cy="122717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/>
          <p:nvPr/>
        </p:nvSpPr>
        <p:spPr>
          <a:xfrm>
            <a:off x="1216935" y="357948"/>
            <a:ext cx="102963" cy="138291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6"/>
          <p:cNvSpPr/>
          <p:nvPr/>
        </p:nvSpPr>
        <p:spPr>
          <a:xfrm>
            <a:off x="1337505" y="15"/>
            <a:ext cx="113176" cy="148956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79417" y="26008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9379437" y="654581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6"/>
          <p:cNvSpPr/>
          <p:nvPr/>
        </p:nvSpPr>
        <p:spPr>
          <a:xfrm>
            <a:off x="10920103" y="5556517"/>
            <a:ext cx="764332" cy="815455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31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1_Title only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7799968" y="-605800"/>
            <a:ext cx="4450313" cy="4738523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27"/>
          <p:cNvSpPr/>
          <p:nvPr/>
        </p:nvSpPr>
        <p:spPr>
          <a:xfrm>
            <a:off x="-60433" y="-349175"/>
            <a:ext cx="3370792" cy="4580821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9635451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1062463" y="1404337"/>
            <a:ext cx="779821" cy="543065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20618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2335132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2616580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3030655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3278040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10644701" y="1914670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6235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0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Google Shape;66;p4"/>
          <p:cNvSpPr/>
          <p:nvPr/>
        </p:nvSpPr>
        <p:spPr>
          <a:xfrm rot="10800000">
            <a:off x="587502" y="402418"/>
            <a:ext cx="920100" cy="75671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rot="-2700000">
            <a:off x="10477543" y="5772606"/>
            <a:ext cx="1186584" cy="56308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rot="10800000">
            <a:off x="11363709" y="1238642"/>
            <a:ext cx="157756" cy="52828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rot="10800000">
            <a:off x="11091837" y="1150289"/>
            <a:ext cx="147403" cy="7068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rot="10800000">
            <a:off x="10678857" y="878043"/>
            <a:ext cx="145164" cy="10924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rot="10800000">
            <a:off x="10452243" y="672986"/>
            <a:ext cx="123709" cy="123220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rot="10800000">
            <a:off x="11239249" y="480583"/>
            <a:ext cx="238024" cy="19580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rot="10800000">
            <a:off x="408603" y="5361005"/>
            <a:ext cx="563693" cy="519193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008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572000" cy="5468112"/>
          </a:xfrm>
        </p:spPr>
        <p:txBody>
          <a:bodyPr lIns="0" tIns="0" rIns="0" bIns="0" anchor="t" anchorCtr="0"/>
          <a:lstStyle>
            <a:lvl1pPr marL="0" indent="0">
              <a:lnSpc>
                <a:spcPts val="24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None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" y="5953968"/>
            <a:ext cx="365760" cy="365760"/>
          </a:xfrm>
        </p:spPr>
        <p:txBody>
          <a:bodyPr/>
          <a:lstStyle/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81981-ACA6-F321-B526-C400A1D9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6516A49-2BCB-4BC2-A7BF-BF7672EF3F47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6D413-D12F-D4FC-0369-637417A8AC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07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3429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0511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8475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53361" y="451100"/>
            <a:ext cx="7285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224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5806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1066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4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8304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20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174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432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174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432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10720137" y="6080714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>
            <a:off x="369784" y="14173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-9204418">
            <a:off x="11239893" y="777080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654613">
            <a:off x="10116049" y="7883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9634726" y="6025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9905982" y="2986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10287135" y="2055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0478912" y="1362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-5400000">
            <a:off x="5282010" y="-1809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386173" y="63923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-6783967">
            <a:off x="392614" y="5439883"/>
            <a:ext cx="122751" cy="130768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-6783967">
            <a:off x="731607" y="5607937"/>
            <a:ext cx="227069" cy="164003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-6783967">
            <a:off x="1029411" y="5926582"/>
            <a:ext cx="171367" cy="64717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-6786642">
            <a:off x="1218504" y="6196083"/>
            <a:ext cx="183545" cy="86677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7921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579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8546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4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277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 preserve="1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240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 preserve="1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509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 preserve="1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15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 preserve="1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9161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 preserve="1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0924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867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5047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425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 preserve="1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357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 preserve="1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507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 preserve="1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6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 preserve="1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519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4970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7" name="Google Shape;1227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0" name="Google Shape;1230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1" name="Google Shape;123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8" name="Google Shape;123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42" name="Google Shape;1242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3" name="Google Shape;1243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6" name="Google Shape;1246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48" name="Google Shape;1248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49" name="Google Shape;124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2" name="Google Shape;1252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3" name="Google Shape;1253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6" name="Google Shape;1256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7" name="Google Shape;1257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260" name="Google Shape;1260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2" name="Google Shape;1262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3" name="Google Shape;1263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9" name="Google Shape;1269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0" name="Google Shape;1270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4" name="Google Shape;1274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5" name="Google Shape;1275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9" name="Google Shape;1279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0" name="Google Shape;128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3" name="Google Shape;1283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4" name="Google Shape;128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87" name="Google Shape;128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256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 preserve="1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0674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5857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621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4289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443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 preserve="1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731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 preserve="1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76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53536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0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133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61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84700" y="1525667"/>
            <a:ext cx="7718400" cy="6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74700" y="3687067"/>
            <a:ext cx="8270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384967" y="2349067"/>
            <a:ext cx="7718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80508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60729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4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952333" y="1417567"/>
            <a:ext cx="92928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333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3" name="Google Shape;53;p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9019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5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986867" y="4191103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986867" y="1535920"/>
            <a:ext cx="685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524333" y="348350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524333" y="828320"/>
            <a:ext cx="5409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3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891800" y="1742800"/>
            <a:ext cx="640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5786332" y="5861735"/>
            <a:ext cx="965129" cy="736989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8"/>
          <p:cNvSpPr/>
          <p:nvPr/>
        </p:nvSpPr>
        <p:spPr>
          <a:xfrm>
            <a:off x="4507266" y="6225058"/>
            <a:ext cx="345871" cy="43729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8"/>
          <p:cNvSpPr/>
          <p:nvPr/>
        </p:nvSpPr>
        <p:spPr>
          <a:xfrm>
            <a:off x="7866495" y="6316157"/>
            <a:ext cx="383615" cy="10322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8"/>
          <p:cNvSpPr/>
          <p:nvPr/>
        </p:nvSpPr>
        <p:spPr>
          <a:xfrm>
            <a:off x="6690418" y="6391892"/>
            <a:ext cx="114697" cy="17340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6884551" y="6627986"/>
            <a:ext cx="143739" cy="10492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7110225" y="6698408"/>
            <a:ext cx="128568" cy="48699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5310350" y="1728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309192" y="-85931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7472013" y="1005233"/>
            <a:ext cx="140391" cy="133156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7108048" y="662628"/>
            <a:ext cx="94875" cy="123833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6759698" y="507582"/>
            <a:ext cx="158188" cy="7592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6392280" y="369277"/>
            <a:ext cx="172160" cy="100456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5874229" y="304044"/>
            <a:ext cx="101324" cy="52377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4960035" y="242797"/>
            <a:ext cx="119720" cy="53267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70887" y="296272"/>
            <a:ext cx="103371" cy="6792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432417" y="14994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10538100" y="6315788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0724501" y="1189351"/>
            <a:ext cx="582833" cy="442333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>
            <a:off x="10839534" y="1296218"/>
            <a:ext cx="725933" cy="49313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0553901" y="404300"/>
            <a:ext cx="345927" cy="352529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rot="9860969">
            <a:off x="11517047" y="2215271"/>
            <a:ext cx="260884" cy="43020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4346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6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1" name="Google Shape;91;p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757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7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232667" y="3648733"/>
            <a:ext cx="48368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539033" y="1516933"/>
            <a:ext cx="5293200" cy="18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24719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564467" y="1592200"/>
            <a:ext cx="5708400" cy="21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29019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508667" y="828333"/>
            <a:ext cx="5393600" cy="7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24467" y="2099267"/>
            <a:ext cx="7385600" cy="18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0083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946833" y="723433"/>
            <a:ext cx="5149200" cy="1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11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445633" y="1748567"/>
            <a:ext cx="8505600" cy="13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2072300" y="3315900"/>
            <a:ext cx="8918800" cy="7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chemeClr val="accent3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9" name="Google Shape;169;p1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33608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38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6" name="Google Shape;186;p1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947267" y="1915617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3110067" y="2366817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3110067" y="1915633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800167" y="3226483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4962967" y="367395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4962967" y="3226467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657167" y="4533616"/>
            <a:ext cx="1162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6819967" y="4984791"/>
            <a:ext cx="41720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6819967" y="4533600"/>
            <a:ext cx="41720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5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3" name="Google Shape;213;p14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2337267" y="4006800"/>
            <a:ext cx="8145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2337267" y="2353200"/>
            <a:ext cx="8145600" cy="1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23634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15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4591667" y="4828359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4068333" y="3517800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4068333" y="3107233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3499633" y="2207267"/>
            <a:ext cx="66804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3499633" y="17967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4591667" y="4417800"/>
            <a:ext cx="66804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93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8607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16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7461641" y="2356739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3326300" y="2356744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3326300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7461633" y="1852884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8040041" y="4495105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3904700" y="4495111"/>
            <a:ext cx="3107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3904700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8040033" y="3991251"/>
            <a:ext cx="3107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610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2" name="Google Shape;282;p17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2239233" y="2116859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2239233" y="1693200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3381713" y="4721801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3381715" y="4295267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6658800" y="2103568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6658800" y="16770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799967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799967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7219533" y="341933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7219533" y="2992784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7795647" y="4735092"/>
            <a:ext cx="33452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7795648" y="4311433"/>
            <a:ext cx="33452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17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512267" y="915000"/>
            <a:ext cx="7121600" cy="8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2219300" y="1765000"/>
            <a:ext cx="6414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801167" y="2688233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801167" y="3341821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801167" y="4018612"/>
            <a:ext cx="6808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801167" y="4672200"/>
            <a:ext cx="6808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650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5" name="Google Shape;335;p19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4408267" y="2970117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37" name="Google Shape;337;p19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88267" y="3163017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4986133" y="4219233"/>
            <a:ext cx="625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366133" y="4412233"/>
            <a:ext cx="1620000" cy="6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2229600" y="1660200"/>
            <a:ext cx="7896000" cy="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58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8" name="Google Shape;358;p20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2223008" y="3141100"/>
            <a:ext cx="3854800" cy="2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495833" y="1578560"/>
            <a:ext cx="38548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09409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7" name="Google Shape;377;p21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8" name="Google Shape;378;p21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787333" y="2608800"/>
            <a:ext cx="6815200" cy="2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667">
                <a:solidFill>
                  <a:schemeClr val="accent3"/>
                </a:solidFill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600">
                <a:solidFill>
                  <a:schemeClr val="accent3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2235967" y="1746467"/>
            <a:ext cx="72676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 b="1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431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518833" y="776075"/>
            <a:ext cx="4086000" cy="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753100" y="2260967"/>
            <a:ext cx="49608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2094100" y="1681367"/>
            <a:ext cx="60960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3883233" y="4116351"/>
            <a:ext cx="58908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98890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 preserve="1">
  <p:cSld name="Background 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8" name="Google Shape;418;p23"/>
          <p:cNvSpPr/>
          <p:nvPr/>
        </p:nvSpPr>
        <p:spPr>
          <a:xfrm>
            <a:off x="609600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2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16288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 preserve="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6096000" cy="8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6" name="Google Shape;436;p24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18810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92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876400" cy="29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5340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17181" y="5715529"/>
            <a:ext cx="705143" cy="8460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258087" y="5798725"/>
            <a:ext cx="1245172" cy="45063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81101" y="1135130"/>
            <a:ext cx="494040" cy="846169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902927" y="5634655"/>
            <a:ext cx="161919" cy="131867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664973" y="5391487"/>
            <a:ext cx="157976" cy="151856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343745" y="5225183"/>
            <a:ext cx="183473" cy="97965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961525" y="5159799"/>
            <a:ext cx="257267" cy="68516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73746" y="5177640"/>
            <a:ext cx="198649" cy="94849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099369" y="381117"/>
            <a:ext cx="406219" cy="434235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88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0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25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354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72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527700" y="3318400"/>
            <a:ext cx="493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527700" y="1470567"/>
            <a:ext cx="4932800" cy="1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68967" y="4819233"/>
            <a:ext cx="4450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1231989" y="6311836"/>
            <a:ext cx="993777" cy="87351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3"/>
          <p:cNvSpPr/>
          <p:nvPr/>
        </p:nvSpPr>
        <p:spPr>
          <a:xfrm>
            <a:off x="11040974" y="5077881"/>
            <a:ext cx="859541" cy="656507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3"/>
          <p:cNvSpPr/>
          <p:nvPr/>
        </p:nvSpPr>
        <p:spPr>
          <a:xfrm>
            <a:off x="11838720" y="1873055"/>
            <a:ext cx="404277" cy="10878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1632450" y="4414678"/>
            <a:ext cx="268065" cy="285013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1454090" y="3512469"/>
            <a:ext cx="380881" cy="289065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11529264" y="3582306"/>
            <a:ext cx="474397" cy="32226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>
            <a:off x="11765829" y="5719235"/>
            <a:ext cx="120876" cy="18274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1970417" y="5968045"/>
            <a:ext cx="151481" cy="110572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2208247" y="6042261"/>
            <a:ext cx="135492" cy="5132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6824798" y="5846408"/>
            <a:ext cx="347749" cy="656507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>
            <a:off x="6973360" y="5848913"/>
            <a:ext cx="353544" cy="629059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6096001" y="848867"/>
            <a:ext cx="364500" cy="326508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rot="-1027247">
            <a:off x="8100877" y="1463422"/>
            <a:ext cx="912633" cy="1731111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9466395" y="958467"/>
            <a:ext cx="1058248" cy="65650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rot="4500150">
            <a:off x="8779191" y="761761"/>
            <a:ext cx="260251" cy="290288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10373329" y="2166445"/>
            <a:ext cx="249311" cy="325051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0946120" y="355359"/>
            <a:ext cx="803913" cy="907973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/>
          <p:nvPr/>
        </p:nvSpPr>
        <p:spPr>
          <a:xfrm>
            <a:off x="402767" y="5538493"/>
            <a:ext cx="474427" cy="1173551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-900126">
            <a:off x="506045" y="478170"/>
            <a:ext cx="452063" cy="85748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49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Google Shape;66;p4"/>
          <p:cNvSpPr/>
          <p:nvPr/>
        </p:nvSpPr>
        <p:spPr>
          <a:xfrm rot="10800000">
            <a:off x="587502" y="402418"/>
            <a:ext cx="920100" cy="75671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 rot="-2700000">
            <a:off x="10477543" y="5772606"/>
            <a:ext cx="1186584" cy="56308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 rot="10800000">
            <a:off x="11363709" y="1238642"/>
            <a:ext cx="157756" cy="52828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 rot="10800000">
            <a:off x="11091837" y="1150289"/>
            <a:ext cx="147403" cy="7068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 rot="10800000">
            <a:off x="10678857" y="878043"/>
            <a:ext cx="145164" cy="10924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 rot="10800000">
            <a:off x="10452243" y="672986"/>
            <a:ext cx="123709" cy="123220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 rot="10800000">
            <a:off x="11239249" y="480583"/>
            <a:ext cx="238024" cy="195803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 rot="10800000">
            <a:off x="408603" y="5361005"/>
            <a:ext cx="563693" cy="519193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42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20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174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432400" y="1834667"/>
            <a:ext cx="458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4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174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432400" y="3859100"/>
            <a:ext cx="4585200" cy="1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10720137" y="6080714"/>
            <a:ext cx="1368331" cy="641153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 rot="10800000">
            <a:off x="-143222" y="6220978"/>
            <a:ext cx="1045971" cy="778188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5"/>
          <p:cNvSpPr/>
          <p:nvPr/>
        </p:nvSpPr>
        <p:spPr>
          <a:xfrm>
            <a:off x="369784" y="14173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5"/>
          <p:cNvSpPr/>
          <p:nvPr/>
        </p:nvSpPr>
        <p:spPr>
          <a:xfrm rot="-9204418">
            <a:off x="11239893" y="777080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 rot="654613">
            <a:off x="10116049" y="7883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 rot="10800000">
            <a:off x="9634726" y="602557"/>
            <a:ext cx="122663" cy="13078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 rot="10800000">
            <a:off x="9905982" y="298640"/>
            <a:ext cx="226909" cy="164027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 rot="10800000">
            <a:off x="10287135" y="205523"/>
            <a:ext cx="171245" cy="64725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 rot="10800000">
            <a:off x="10478912" y="136281"/>
            <a:ext cx="183539" cy="86684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 rot="-5400000">
            <a:off x="5282010" y="-1809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386173" y="6392376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 rot="-6783967">
            <a:off x="392614" y="5439883"/>
            <a:ext cx="122751" cy="130768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 rot="-6783967">
            <a:off x="731607" y="5607937"/>
            <a:ext cx="227069" cy="164003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 rot="-6783967">
            <a:off x="1029411" y="5926582"/>
            <a:ext cx="171367" cy="64717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 rot="-6786642">
            <a:off x="1218504" y="6196083"/>
            <a:ext cx="183545" cy="86677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632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4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09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891800" y="1742800"/>
            <a:ext cx="640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5786332" y="5861735"/>
            <a:ext cx="965129" cy="736989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8"/>
          <p:cNvSpPr/>
          <p:nvPr/>
        </p:nvSpPr>
        <p:spPr>
          <a:xfrm>
            <a:off x="4507266" y="6225058"/>
            <a:ext cx="345871" cy="43729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8"/>
          <p:cNvSpPr/>
          <p:nvPr/>
        </p:nvSpPr>
        <p:spPr>
          <a:xfrm>
            <a:off x="7866495" y="6316157"/>
            <a:ext cx="383615" cy="103226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8"/>
          <p:cNvSpPr/>
          <p:nvPr/>
        </p:nvSpPr>
        <p:spPr>
          <a:xfrm>
            <a:off x="6690418" y="6391892"/>
            <a:ext cx="114697" cy="17340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8"/>
          <p:cNvSpPr/>
          <p:nvPr/>
        </p:nvSpPr>
        <p:spPr>
          <a:xfrm>
            <a:off x="6884551" y="6627986"/>
            <a:ext cx="143739" cy="10492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8"/>
          <p:cNvSpPr/>
          <p:nvPr/>
        </p:nvSpPr>
        <p:spPr>
          <a:xfrm>
            <a:off x="7110225" y="6698408"/>
            <a:ext cx="128568" cy="48699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8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8"/>
          <p:cNvSpPr/>
          <p:nvPr/>
        </p:nvSpPr>
        <p:spPr>
          <a:xfrm>
            <a:off x="5310350" y="1728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8"/>
          <p:cNvSpPr/>
          <p:nvPr/>
        </p:nvSpPr>
        <p:spPr>
          <a:xfrm>
            <a:off x="4309192" y="-85931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8"/>
          <p:cNvSpPr/>
          <p:nvPr/>
        </p:nvSpPr>
        <p:spPr>
          <a:xfrm>
            <a:off x="7472013" y="1005233"/>
            <a:ext cx="140391" cy="133156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8"/>
          <p:cNvSpPr/>
          <p:nvPr/>
        </p:nvSpPr>
        <p:spPr>
          <a:xfrm>
            <a:off x="7108048" y="662628"/>
            <a:ext cx="94875" cy="123833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8"/>
          <p:cNvSpPr/>
          <p:nvPr/>
        </p:nvSpPr>
        <p:spPr>
          <a:xfrm>
            <a:off x="6759698" y="507582"/>
            <a:ext cx="158188" cy="7592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>
            <a:off x="6392280" y="369277"/>
            <a:ext cx="172160" cy="100456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8"/>
          <p:cNvSpPr/>
          <p:nvPr/>
        </p:nvSpPr>
        <p:spPr>
          <a:xfrm>
            <a:off x="5874229" y="304044"/>
            <a:ext cx="101324" cy="52377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4960035" y="242797"/>
            <a:ext cx="119720" cy="53267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8"/>
          <p:cNvSpPr/>
          <p:nvPr/>
        </p:nvSpPr>
        <p:spPr>
          <a:xfrm>
            <a:off x="4670887" y="296272"/>
            <a:ext cx="103371" cy="6792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>
            <a:off x="432417" y="1499447"/>
            <a:ext cx="475475" cy="90189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>
            <a:off x="10538100" y="6315788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>
            <a:off x="10724501" y="1189351"/>
            <a:ext cx="582833" cy="442333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8"/>
          <p:cNvSpPr/>
          <p:nvPr/>
        </p:nvSpPr>
        <p:spPr>
          <a:xfrm>
            <a:off x="10839534" y="1296218"/>
            <a:ext cx="725933" cy="493133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8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23022" y="296055"/>
            <a:ext cx="1175228" cy="694111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10553901" y="404300"/>
            <a:ext cx="345927" cy="352529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rot="9860969">
            <a:off x="11517047" y="2215271"/>
            <a:ext cx="260884" cy="43020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1701701" y="2969767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8889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theme" Target="../theme/theme10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186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9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10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6471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D5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67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39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8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D2ECE73-6D0D-42E6-B572-C383EED768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62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6" name="Google Shape;546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04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0684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38847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5761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2" name="Google Shape;452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37572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7561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  <p:sldLayoutId id="2147483804" r:id="rId30"/>
    <p:sldLayoutId id="2147483946" r:id="rId31"/>
    <p:sldLayoutId id="2147483947" r:id="rId32"/>
    <p:sldLayoutId id="2147484049" r:id="rId33"/>
    <p:sldLayoutId id="2147484050" r:id="rId34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70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F2603-5E02-355D-5FEC-CB75B57C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F06175-D754-3993-67C3-2979CD5A9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1F45A-A19B-8D20-69E9-729396E54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F95D3-5290-45AB-89D5-68846656862E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153C34-9D26-885B-F407-814744FA9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65BFD1-1668-918F-931D-73B7C2D4C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2356B-B84C-4B29-B731-6877651E54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56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3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0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9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>
            <a:extLst>
              <a:ext uri="{FF2B5EF4-FFF2-40B4-BE49-F238E27FC236}">
                <a16:creationId xmlns:a16="http://schemas.microsoft.com/office/drawing/2014/main" id="{03982C52-E61E-7B97-EFD2-E71288C654E8}"/>
              </a:ext>
            </a:extLst>
          </p:cNvPr>
          <p:cNvSpPr txBox="1">
            <a:spLocks/>
          </p:cNvSpPr>
          <p:nvPr/>
        </p:nvSpPr>
        <p:spPr>
          <a:xfrm>
            <a:off x="3445075" y="472558"/>
            <a:ext cx="5235174" cy="64487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None/>
              <a:defRPr sz="2400" b="1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33226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4562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72267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5986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ГБПОУ МО «Физтех-колледж»</a:t>
            </a: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643998F2-ABAD-B514-85C0-F0973F79E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902360"/>
            <a:ext cx="8991600" cy="1646237"/>
          </a:xfrm>
          <a:ln w="57150"/>
        </p:spPr>
        <p:txBody>
          <a:bodyPr>
            <a:normAutofit fontScale="90000"/>
          </a:bodyPr>
          <a:lstStyle/>
          <a:p>
            <a:pPr algn="ctr"/>
            <a:r>
              <a:rPr lang="ru-RU" sz="6000" dirty="0">
                <a:solidFill>
                  <a:schemeClr val="accent2">
                    <a:lumMod val="50000"/>
                  </a:schemeClr>
                </a:solidFill>
              </a:rPr>
              <a:t>Презентация решения 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E4B2327F-ECF7-2CA4-C670-816EB386140D}"/>
              </a:ext>
            </a:extLst>
          </p:cNvPr>
          <p:cNvSpPr txBox="1">
            <a:spLocks/>
          </p:cNvSpPr>
          <p:nvPr/>
        </p:nvSpPr>
        <p:spPr>
          <a:xfrm>
            <a:off x="3379710" y="4333530"/>
            <a:ext cx="5626656" cy="64487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None/>
              <a:defRPr sz="2400" b="1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33226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4562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72267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5986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rgbClr val="8760AD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Работу выполнила: Титова София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8411019D-6E9D-25FA-73B8-E6289E2F5B9A}"/>
              </a:ext>
            </a:extLst>
          </p:cNvPr>
          <p:cNvSpPr txBox="1">
            <a:spLocks/>
          </p:cNvSpPr>
          <p:nvPr/>
        </p:nvSpPr>
        <p:spPr>
          <a:xfrm>
            <a:off x="4688312" y="6096872"/>
            <a:ext cx="3009452" cy="64487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100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None/>
              <a:defRPr sz="2400" b="1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33226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4562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72267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5986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/>
              <a:t>Долгопрудный 2025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DBC3EB3-5C05-807B-50CC-2103B67A16E1}"/>
              </a:ext>
            </a:extLst>
          </p:cNvPr>
          <p:cNvCxnSpPr>
            <a:cxnSpLocks/>
          </p:cNvCxnSpPr>
          <p:nvPr/>
        </p:nvCxnSpPr>
        <p:spPr>
          <a:xfrm>
            <a:off x="-66675" y="5924550"/>
            <a:ext cx="12258675" cy="0"/>
          </a:xfrm>
          <a:prstGeom prst="line">
            <a:avLst/>
          </a:prstGeom>
          <a:ln w="762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80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5A79477-4CBD-B61F-F0AC-9D1A7F4D2A1B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  <a:endParaRPr lang="ru-RU" sz="24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DB623-E92D-FF49-E722-D0313344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75" y="2813279"/>
            <a:ext cx="3607982" cy="12314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YOLOv8 –</a:t>
            </a:r>
            <a:r>
              <a:rPr lang="ru-RU" sz="3600" dirty="0">
                <a:latin typeface="+mn-lt"/>
              </a:rPr>
              <a:t> 3</a:t>
            </a:r>
            <a:r>
              <a:rPr lang="en-US" sz="3600" dirty="0">
                <a:latin typeface="+mn-lt"/>
              </a:rPr>
              <a:t> </a:t>
            </a:r>
            <a:r>
              <a:rPr lang="ru-RU" sz="3600" dirty="0">
                <a:latin typeface="+mn-lt"/>
              </a:rPr>
              <a:t>эпохи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2E0AD5-581D-59FA-EB10-800E16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219" y="480337"/>
            <a:ext cx="7903306" cy="602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9DF41A-43ED-14E2-5307-C05C1E5E4A89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543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AB0A-06FA-1349-FB77-0100E9CB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6D4D9-83F9-A72C-996E-95110BF23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5" y="2813280"/>
            <a:ext cx="3714306" cy="12314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YOLOv8 – </a:t>
            </a:r>
            <a:r>
              <a:rPr lang="ru-RU" sz="3600" dirty="0">
                <a:latin typeface="+mn-lt"/>
              </a:rPr>
              <a:t>8</a:t>
            </a:r>
            <a:r>
              <a:rPr lang="en-US" sz="3600" dirty="0">
                <a:latin typeface="+mn-lt"/>
              </a:rPr>
              <a:t> </a:t>
            </a:r>
            <a:r>
              <a:rPr lang="ru-RU" sz="3600" dirty="0">
                <a:latin typeface="+mn-lt"/>
              </a:rPr>
              <a:t>эпох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96C92-01D3-16D3-9590-A10F48E8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045" y="446811"/>
            <a:ext cx="7908908" cy="6030544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9A8EDAC-9FB1-0B8D-F6AD-10B4F1B53F3C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11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F3285-CE12-9B46-BEED-063FDE661BFB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81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DC2B06-8310-0565-5C3E-86EA0161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844" y="573497"/>
            <a:ext cx="7858311" cy="690857"/>
          </a:xfrm>
        </p:spPr>
        <p:txBody>
          <a:bodyPr>
            <a:noAutofit/>
          </a:bodyPr>
          <a:lstStyle/>
          <a:p>
            <a:r>
              <a:rPr lang="ru-RU" sz="3600" dirty="0"/>
              <a:t>Сравнение по </a:t>
            </a:r>
            <a:r>
              <a:rPr lang="en-US" sz="3600" dirty="0"/>
              <a:t>heatmap</a:t>
            </a:r>
            <a:endParaRPr lang="ru-RU" sz="3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CA70E0-CA29-47A8-DB94-7FB50325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6" y="1569079"/>
            <a:ext cx="5852922" cy="43896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E518504-1B61-669B-3897-621DBB8DFDC0}"/>
              </a:ext>
            </a:extLst>
          </p:cNvPr>
          <p:cNvSpPr/>
          <p:nvPr/>
        </p:nvSpPr>
        <p:spPr>
          <a:xfrm>
            <a:off x="7269955" y="2236545"/>
            <a:ext cx="645320" cy="311943"/>
          </a:xfrm>
          <a:prstGeom prst="roundRect">
            <a:avLst/>
          </a:prstGeom>
          <a:solidFill>
            <a:srgbClr val="0835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0.98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F39CB9B-AF17-7F74-3446-ACB1BB2B60AA}"/>
              </a:ext>
            </a:extLst>
          </p:cNvPr>
          <p:cNvSpPr/>
          <p:nvPr/>
        </p:nvSpPr>
        <p:spPr>
          <a:xfrm>
            <a:off x="9929462" y="2236545"/>
            <a:ext cx="645320" cy="311943"/>
          </a:xfrm>
          <a:prstGeom prst="round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1.00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C86CBC1-458D-BEA8-2233-710D8CE32BF8}"/>
              </a:ext>
            </a:extLst>
          </p:cNvPr>
          <p:cNvSpPr/>
          <p:nvPr/>
        </p:nvSpPr>
        <p:spPr>
          <a:xfrm>
            <a:off x="7269955" y="4857787"/>
            <a:ext cx="645320" cy="311943"/>
          </a:xfrm>
          <a:prstGeom prst="roundRect">
            <a:avLst/>
          </a:prstGeom>
          <a:solidFill>
            <a:srgbClr val="F3F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ysClr val="windowText" lastClr="000000"/>
                </a:solidFill>
                <a:latin typeface="Aptos" panose="020B0004020202020204" pitchFamily="34" charset="0"/>
              </a:rPr>
              <a:t>0.02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3ADD5B-EE70-DA9A-44D4-F3ACB56DB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" y="1569079"/>
            <a:ext cx="5852923" cy="438969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F4A46D4-A838-6C3A-15E9-4CA0CA2A5B2D}"/>
              </a:ext>
            </a:extLst>
          </p:cNvPr>
          <p:cNvSpPr/>
          <p:nvPr/>
        </p:nvSpPr>
        <p:spPr>
          <a:xfrm>
            <a:off x="1138760" y="2236545"/>
            <a:ext cx="645320" cy="311943"/>
          </a:xfrm>
          <a:prstGeom prst="roundRect">
            <a:avLst/>
          </a:prstGeom>
          <a:solidFill>
            <a:srgbClr val="0835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0.9</a:t>
            </a:r>
            <a:r>
              <a:rPr lang="en-US" sz="1800" dirty="0">
                <a:latin typeface="Aptos" panose="020B0004020202020204" pitchFamily="34" charset="0"/>
              </a:rPr>
              <a:t>9</a:t>
            </a:r>
            <a:endParaRPr lang="ru-RU" sz="1800" dirty="0">
              <a:latin typeface="Aptos" panose="020B0004020202020204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A73E8D9-4589-DC73-BB05-7C3FF61DF4A7}"/>
              </a:ext>
            </a:extLst>
          </p:cNvPr>
          <p:cNvSpPr/>
          <p:nvPr/>
        </p:nvSpPr>
        <p:spPr>
          <a:xfrm>
            <a:off x="3798267" y="2236545"/>
            <a:ext cx="645320" cy="311943"/>
          </a:xfrm>
          <a:prstGeom prst="round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latin typeface="Aptos" panose="020B0004020202020204" pitchFamily="34" charset="0"/>
              </a:rPr>
              <a:t>1.00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DD8BED3D-E0CC-529D-9A67-C15E29CDF67F}"/>
              </a:ext>
            </a:extLst>
          </p:cNvPr>
          <p:cNvSpPr/>
          <p:nvPr/>
        </p:nvSpPr>
        <p:spPr>
          <a:xfrm>
            <a:off x="1138760" y="4857787"/>
            <a:ext cx="645320" cy="311943"/>
          </a:xfrm>
          <a:prstGeom prst="roundRect">
            <a:avLst/>
          </a:prstGeom>
          <a:solidFill>
            <a:srgbClr val="F3F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ysClr val="windowText" lastClr="000000"/>
                </a:solidFill>
                <a:latin typeface="Aptos" panose="020B0004020202020204" pitchFamily="34" charset="0"/>
              </a:rPr>
              <a:t>0.0</a:t>
            </a:r>
            <a:r>
              <a:rPr lang="en-US" sz="1800" dirty="0">
                <a:solidFill>
                  <a:sysClr val="windowText" lastClr="000000"/>
                </a:solidFill>
                <a:latin typeface="Aptos" panose="020B0004020202020204" pitchFamily="34" charset="0"/>
              </a:rPr>
              <a:t>1</a:t>
            </a:r>
            <a:endParaRPr lang="ru-RU" sz="1800" dirty="0">
              <a:solidFill>
                <a:sysClr val="windowText" lastClr="000000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4169D-C34E-EAD2-FC08-BAE18C7081BE}"/>
              </a:ext>
            </a:extLst>
          </p:cNvPr>
          <p:cNvSpPr txBox="1"/>
          <p:nvPr/>
        </p:nvSpPr>
        <p:spPr>
          <a:xfrm>
            <a:off x="8461682" y="6164572"/>
            <a:ext cx="141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 </a:t>
            </a:r>
            <a:r>
              <a:rPr lang="ru-RU" sz="2400" dirty="0"/>
              <a:t>эпохи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17607-126C-2D7D-A825-4032E2E219B1}"/>
              </a:ext>
            </a:extLst>
          </p:cNvPr>
          <p:cNvSpPr txBox="1"/>
          <p:nvPr/>
        </p:nvSpPr>
        <p:spPr>
          <a:xfrm>
            <a:off x="2313990" y="6164572"/>
            <a:ext cx="141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8</a:t>
            </a:r>
            <a:r>
              <a:rPr lang="en-US" sz="2400" dirty="0"/>
              <a:t> </a:t>
            </a:r>
            <a:r>
              <a:rPr lang="ru-RU" sz="2400" dirty="0"/>
              <a:t>эпох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D2D9E74-E3FB-67DE-09D8-8678088E0364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12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94F35-7F0A-0E12-D1CF-DDB45FF70B47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AE87A-B5E2-060D-0C75-3D5A76E9C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0208708-D874-4E6B-A5A4-2BF9CF81D8E0}"/>
              </a:ext>
            </a:extLst>
          </p:cNvPr>
          <p:cNvSpPr/>
          <p:nvPr/>
        </p:nvSpPr>
        <p:spPr>
          <a:xfrm>
            <a:off x="614362" y="500062"/>
            <a:ext cx="10963275" cy="585787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AC6892-3250-EF2A-3D77-8189EE3E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909" y="901997"/>
            <a:ext cx="4113252" cy="852486"/>
          </a:xfrm>
        </p:spPr>
        <p:txBody>
          <a:bodyPr>
            <a:noAutofit/>
          </a:bodyPr>
          <a:lstStyle/>
          <a:p>
            <a:r>
              <a:rPr lang="en-GB" sz="3600" dirty="0" err="1"/>
              <a:t>Easyocr</a:t>
            </a:r>
            <a:endParaRPr lang="ru-RU" sz="3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956405-17B4-0D7C-BC27-4FDCF798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894" y="1624592"/>
            <a:ext cx="5365197" cy="36088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4B390F-447C-F676-38B3-C409C27DB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09" y="2414446"/>
            <a:ext cx="4048690" cy="2029108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AB5FAE0-BAC4-36B1-0290-C3DCBF1ED42B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13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C4D17-07CB-7F27-0222-A9565FC64376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87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39538-3481-F1D3-685F-94B494AD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36" y="580678"/>
            <a:ext cx="11502728" cy="1147958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Сравнение модели, обученной на разных эпохах, на отработке с </a:t>
            </a:r>
            <a:r>
              <a:rPr lang="en-US" sz="3200" dirty="0" err="1"/>
              <a:t>easyocr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62E637-0D9B-0775-3FB7-A0113837D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7" y="2446495"/>
            <a:ext cx="4698927" cy="2765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E48872-6B2B-1D85-7508-3ABA3B24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40" y="2446495"/>
            <a:ext cx="4901963" cy="2765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6A39CF-BEB1-5D68-397C-E96BB248E1D0}"/>
              </a:ext>
            </a:extLst>
          </p:cNvPr>
          <p:cNvSpPr txBox="1"/>
          <p:nvPr/>
        </p:nvSpPr>
        <p:spPr>
          <a:xfrm>
            <a:off x="8662833" y="5409660"/>
            <a:ext cx="115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8</a:t>
            </a:r>
            <a:r>
              <a:rPr lang="en-US" sz="2400" dirty="0"/>
              <a:t> </a:t>
            </a:r>
            <a:r>
              <a:rPr lang="ru-RU" sz="2400" dirty="0"/>
              <a:t>эпох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B7E5C-3BEF-A93B-05A4-952257175F4C}"/>
              </a:ext>
            </a:extLst>
          </p:cNvPr>
          <p:cNvSpPr txBox="1"/>
          <p:nvPr/>
        </p:nvSpPr>
        <p:spPr>
          <a:xfrm>
            <a:off x="2188787" y="5409659"/>
            <a:ext cx="135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 </a:t>
            </a:r>
            <a:r>
              <a:rPr lang="ru-RU" sz="2400" dirty="0"/>
              <a:t>эпохи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59F663F-78B7-04C8-F57E-D7BFB88FC03C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14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0ECA8-D06A-86F9-61EC-ADEAD64CA099}"/>
              </a:ext>
            </a:extLst>
          </p:cNvPr>
          <p:cNvSpPr txBox="1"/>
          <p:nvPr/>
        </p:nvSpPr>
        <p:spPr>
          <a:xfrm>
            <a:off x="0" y="0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49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36C30-60B2-E830-0A06-FE557372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CD1D6-2A76-489F-60FB-F88744A8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523"/>
            <a:ext cx="7729728" cy="1188720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accent2">
                    <a:lumMod val="50000"/>
                  </a:schemeClr>
                </a:solidFill>
              </a:rPr>
              <a:t>Модуль 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CADDB-71A6-0FAC-6CB2-12138515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935348"/>
            <a:ext cx="7876425" cy="975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2.1 Тест-кейсы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2.2 Обработка изображений</a:t>
            </a:r>
            <a:endParaRPr lang="ru-RU" sz="2400" dirty="0">
              <a:solidFill>
                <a:schemeClr val="accent2">
                  <a:lumMod val="50000"/>
                </a:schemeClr>
              </a:solidFill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DE3E6A-52DF-5398-23D6-F9B2D3A6B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125" y1="83648" x2="53125" y2="87421"/>
                        <a14:foregroundMark x1="53125" y1="87421" x2="84375" y2="86792"/>
                        <a14:foregroundMark x1="84375" y1="86792" x2="85625" y2="86792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-24000"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6600" y="4500925"/>
            <a:ext cx="1219200" cy="12115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1FF289-F04E-6E0A-F988-7F65B6508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91589" l="9028" r="90972">
                        <a14:foregroundMark x1="23611" y1="17757" x2="23611" y2="17757"/>
                        <a14:foregroundMark x1="72222" y1="91589" x2="72222" y2="91589"/>
                        <a14:foregroundMark x1="90972" y1="47664" x2="90972" y2="47664"/>
                      </a14:backgroundRemoval>
                    </a14:imgEffect>
                    <a14:imgEffect>
                      <a14:sharpenSoften amoun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6136" y="4140365"/>
            <a:ext cx="1879094" cy="1396271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849481C-E391-727E-7FD9-A8E714909F79}"/>
              </a:ext>
            </a:extLst>
          </p:cNvPr>
          <p:cNvCxnSpPr>
            <a:cxnSpLocks/>
          </p:cNvCxnSpPr>
          <p:nvPr/>
        </p:nvCxnSpPr>
        <p:spPr>
          <a:xfrm>
            <a:off x="5457825" y="5111023"/>
            <a:ext cx="16287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C28FD5-6435-60D9-75B1-CA8BAC652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0373" y1="33679" x2="40373" y2="33679"/>
                        <a14:foregroundMark x1="24224" y1="16580" x2="54658" y2="38860"/>
                        <a14:foregroundMark x1="54658" y1="38860" x2="45963" y2="63731"/>
                        <a14:foregroundMark x1="45963" y1="63731" x2="29193" y2="40933"/>
                        <a14:foregroundMark x1="29193" y1="40933" x2="23602" y2="17098"/>
                        <a14:foregroundMark x1="60870" y1="67876" x2="80745" y2="88083"/>
                        <a14:foregroundMark x1="80745" y1="88083" x2="67702" y2="62694"/>
                        <a14:foregroundMark x1="67702" y1="62694" x2="66460" y2="62176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-12000" contras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7666" y="4976254"/>
            <a:ext cx="780159" cy="935223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3FF28C0-14D8-8755-74E5-F5F2950DBEDB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0387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8B865B-5BF2-327F-B2DA-5C24F611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541210"/>
            <a:ext cx="11096626" cy="5775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765C0-711D-A8EC-6B90-4524DE63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393" y="926592"/>
            <a:ext cx="4379214" cy="845058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Тест-кейсы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172D1EB-7A84-F3F3-680B-803F6E65D5B7}"/>
              </a:ext>
            </a:extLst>
          </p:cNvPr>
          <p:cNvSpPr/>
          <p:nvPr/>
        </p:nvSpPr>
        <p:spPr>
          <a:xfrm>
            <a:off x="1762121" y="2499312"/>
            <a:ext cx="2657475" cy="8450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Иностранные ценники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15A2820-C5C5-5D2D-38ED-CD05B373C7C2}"/>
              </a:ext>
            </a:extLst>
          </p:cNvPr>
          <p:cNvSpPr/>
          <p:nvPr/>
        </p:nvSpPr>
        <p:spPr>
          <a:xfrm>
            <a:off x="7931944" y="4436650"/>
            <a:ext cx="2790826" cy="8450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Ценники из разных магазинов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DDF1D42-C8DA-024D-8D19-A0DB648F6809}"/>
              </a:ext>
            </a:extLst>
          </p:cNvPr>
          <p:cNvSpPr/>
          <p:nvPr/>
        </p:nvSpPr>
        <p:spPr>
          <a:xfrm>
            <a:off x="6396037" y="2618279"/>
            <a:ext cx="3071814" cy="12119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Выборочные ценники из исходных данных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C0DB822-07DE-58DE-FC48-9D991C9584E6}"/>
              </a:ext>
            </a:extLst>
          </p:cNvPr>
          <p:cNvSpPr/>
          <p:nvPr/>
        </p:nvSpPr>
        <p:spPr>
          <a:xfrm>
            <a:off x="2490784" y="4072033"/>
            <a:ext cx="3162301" cy="12096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Самостоятельно сделанные фото ценников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10E8719-BE7E-C8A7-A3DB-42EACB74906D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16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24C3B-EB8E-2034-5AFD-9D536F33E2A1}"/>
              </a:ext>
            </a:extLst>
          </p:cNvPr>
          <p:cNvSpPr txBox="1"/>
          <p:nvPr/>
        </p:nvSpPr>
        <p:spPr>
          <a:xfrm>
            <a:off x="9327356" y="6316790"/>
            <a:ext cx="27908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2.1 Тест-кейсы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051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50BC6-A78E-D519-FA7A-FC2823FAB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62B5B6-6AC8-A289-5952-CC3EDBD05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1" y="431292"/>
            <a:ext cx="6693789" cy="759333"/>
          </a:xfrm>
        </p:spPr>
        <p:txBody>
          <a:bodyPr>
            <a:noAutofit/>
          </a:bodyPr>
          <a:lstStyle/>
          <a:p>
            <a:r>
              <a:rPr lang="ru-RU" sz="3200" dirty="0"/>
              <a:t>Примеры из тест-кейсов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F39D49-A82E-C508-8A4F-8F9304BC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" y="1716398"/>
            <a:ext cx="3579113" cy="214331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9B6B46-74C8-239E-5DB2-84366B3A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1" y="3826722"/>
            <a:ext cx="3579113" cy="697339"/>
          </a:xfrm>
          <a:prstGeom prst="rect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359D18-5714-B851-F008-1CFDC45AA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658" y="3970156"/>
            <a:ext cx="3383620" cy="156966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CF34B5-C187-3999-73F8-D2985592F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659" y="5558064"/>
            <a:ext cx="3383620" cy="70543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CC39661-AF67-14D9-C437-849BF1AC1BF4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17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68346-2299-EACA-19F4-7AFAC95742B4}"/>
              </a:ext>
            </a:extLst>
          </p:cNvPr>
          <p:cNvSpPr txBox="1"/>
          <p:nvPr/>
        </p:nvSpPr>
        <p:spPr>
          <a:xfrm>
            <a:off x="9327356" y="6316790"/>
            <a:ext cx="27908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2.1 Тест-кейсы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846EB6-6E80-A0E4-AA00-894E75E62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761" y="1188626"/>
            <a:ext cx="4210511" cy="1893811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8E0528-D324-5F70-09C2-EA9537FB3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761" y="2954132"/>
            <a:ext cx="4210513" cy="829957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89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D99D9-E90E-BC11-83FD-A149782E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5653"/>
            <a:ext cx="10972800" cy="512605"/>
          </a:xfrm>
        </p:spPr>
        <p:txBody>
          <a:bodyPr>
            <a:noAutofit/>
          </a:bodyPr>
          <a:lstStyle/>
          <a:p>
            <a:r>
              <a:rPr lang="ru-RU" sz="3200" dirty="0"/>
              <a:t>Работа </a:t>
            </a:r>
            <a:r>
              <a:rPr lang="en-US" sz="3200" dirty="0">
                <a:latin typeface="Corbel" panose="020B0503020204020204" pitchFamily="34" charset="0"/>
              </a:rPr>
              <a:t>API</a:t>
            </a:r>
            <a:endParaRPr lang="ru-RU" sz="3200" dirty="0">
              <a:latin typeface="Corbel" panose="020B0503020204020204" pitchFamily="34" charset="0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23A1A99-C6A6-7CD5-AEE2-B9D5CB2E901C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18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0EBD99-B980-EC7D-C400-8C6079E4D9DA}"/>
              </a:ext>
            </a:extLst>
          </p:cNvPr>
          <p:cNvSpPr txBox="1"/>
          <p:nvPr/>
        </p:nvSpPr>
        <p:spPr>
          <a:xfrm>
            <a:off x="8150943" y="6263496"/>
            <a:ext cx="43900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2.2 Обработка изображений</a:t>
            </a:r>
            <a:endParaRPr lang="ru-RU" sz="2400" dirty="0">
              <a:solidFill>
                <a:schemeClr val="accent2">
                  <a:lumMod val="50000"/>
                </a:schemeClr>
              </a:solidFill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api_py_st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312B739-A799-5679-A89D-5224A9A9A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2662" y="777096"/>
            <a:ext cx="102266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709FA-F4A7-B911-37C0-9987A5CC8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BB68D4-6C6D-C98B-64D1-622081E3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523"/>
            <a:ext cx="7729728" cy="1188720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accent2">
                    <a:lumMod val="50000"/>
                  </a:schemeClr>
                </a:solidFill>
              </a:rPr>
              <a:t>Модуль 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D1290-3B64-BAD0-B4F6-11A0AC45E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605" y="2807852"/>
            <a:ext cx="5550789" cy="1914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3.1 Выступление участника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3.2 Разделы презентации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3.3 Оформление презентации</a:t>
            </a:r>
            <a:endParaRPr lang="ru-RU" sz="28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F58ACCD-9016-7997-B079-A2D2E4685811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036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1C13E-E46C-56E4-1210-02FBE55F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523"/>
            <a:ext cx="7729728" cy="1188720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accent2">
                    <a:lumMod val="50000"/>
                  </a:schemeClr>
                </a:solidFill>
              </a:rPr>
              <a:t>Модуль 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20D64-744C-2BBC-2030-B9341C0C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23769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8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1.3  Импорт данных для обучения нейронной сети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1.4 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Обучение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нейронной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сети</a:t>
            </a:r>
            <a:endParaRPr lang="ru-RU" sz="28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1CA3317-BD98-57D0-0D6A-127B7F9C1913}"/>
              </a:ext>
            </a:extLst>
          </p:cNvPr>
          <p:cNvSpPr/>
          <p:nvPr/>
        </p:nvSpPr>
        <p:spPr>
          <a:xfrm>
            <a:off x="0" y="62063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113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6A0ACB-3AA4-6BAE-56AF-B2D253C2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6919"/>
            <a:ext cx="1828734" cy="2127862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4D4DDD-9814-DD03-B59F-806A705E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40" y="490848"/>
            <a:ext cx="2777109" cy="623197"/>
          </a:xfrm>
        </p:spPr>
        <p:txBody>
          <a:bodyPr/>
          <a:lstStyle/>
          <a:p>
            <a:pPr algn="l"/>
            <a:r>
              <a:rPr lang="ru-RU" sz="3600" dirty="0"/>
              <a:t>Вывод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B7C62CB-B8FA-9E94-76C1-C6F005060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0440" y="2060638"/>
            <a:ext cx="4758310" cy="822057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Была проделана работа по всем трём модулям. 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Реализовано веб-приложение для взаимодействия между пользователем и нейронной сетью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133544-7FBE-1BEB-ADFB-FEEA7E82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62"/>
          <a:stretch/>
        </p:blipFill>
        <p:spPr>
          <a:xfrm>
            <a:off x="6096000" y="3966219"/>
            <a:ext cx="3857625" cy="28917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064722-958C-CBC1-548E-9A5EEAB4FC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07" b="10910"/>
          <a:stretch/>
        </p:blipFill>
        <p:spPr>
          <a:xfrm>
            <a:off x="7877175" y="1812309"/>
            <a:ext cx="4314825" cy="25666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E15C06-694C-8695-01F7-511EDF807F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13" t="7144" r="33672" b="17140"/>
          <a:stretch/>
        </p:blipFill>
        <p:spPr>
          <a:xfrm>
            <a:off x="9953625" y="4303290"/>
            <a:ext cx="2238375" cy="25547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902899-FBF9-CD64-E470-EDE42A402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609" y="0"/>
            <a:ext cx="6095391" cy="1924050"/>
          </a:xfrm>
          <a:prstGeom prst="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92F6185-963C-157B-89CA-373C11066957}"/>
              </a:ext>
            </a:extLst>
          </p:cNvPr>
          <p:cNvSpPr/>
          <p:nvPr/>
        </p:nvSpPr>
        <p:spPr>
          <a:xfrm>
            <a:off x="0" y="626349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20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1138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2E7260-1CFF-06A0-46F4-6F0E5C65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3712" cy="6858001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C74E75-5EBA-FF4B-1B7C-1AB371A8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23" y="472178"/>
            <a:ext cx="5822677" cy="1134640"/>
          </a:xfrm>
        </p:spPr>
        <p:txBody>
          <a:bodyPr/>
          <a:lstStyle/>
          <a:p>
            <a:r>
              <a:rPr lang="ru-RU" sz="3200" dirty="0">
                <a:solidFill>
                  <a:schemeClr val="accent2">
                    <a:lumMod val="50000"/>
                  </a:schemeClr>
                </a:solidFill>
              </a:rPr>
              <a:t>исходные данные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A70461B-A7B9-9E02-F69D-71F53F21C1AE}"/>
              </a:ext>
            </a:extLst>
          </p:cNvPr>
          <p:cNvSpPr/>
          <p:nvPr/>
        </p:nvSpPr>
        <p:spPr>
          <a:xfrm>
            <a:off x="1241698" y="2649479"/>
            <a:ext cx="1343025" cy="559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train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C3B3C48-E5DE-267E-3724-2F6E971E6E31}"/>
              </a:ext>
            </a:extLst>
          </p:cNvPr>
          <p:cNvSpPr/>
          <p:nvPr/>
        </p:nvSpPr>
        <p:spPr>
          <a:xfrm>
            <a:off x="4713344" y="2649479"/>
            <a:ext cx="1343025" cy="559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test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DF37EE-4ED2-D3D7-21AB-6D0CB5FAF3C0}"/>
              </a:ext>
            </a:extLst>
          </p:cNvPr>
          <p:cNvSpPr/>
          <p:nvPr/>
        </p:nvSpPr>
        <p:spPr>
          <a:xfrm>
            <a:off x="8184990" y="2649479"/>
            <a:ext cx="1343025" cy="5594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valid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4FD0F59-852B-EDB7-8BC9-6A5A58CCEF65}"/>
              </a:ext>
            </a:extLst>
          </p:cNvPr>
          <p:cNvSpPr/>
          <p:nvPr/>
        </p:nvSpPr>
        <p:spPr>
          <a:xfrm>
            <a:off x="1913211" y="4127413"/>
            <a:ext cx="1291202" cy="906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Images</a:t>
            </a:r>
          </a:p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labels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0D9F936-33D8-8E95-60B0-E8649716E9A0}"/>
              </a:ext>
            </a:extLst>
          </p:cNvPr>
          <p:cNvCxnSpPr>
            <a:stCxn id="10" idx="1"/>
          </p:cNvCxnSpPr>
          <p:nvPr/>
        </p:nvCxnSpPr>
        <p:spPr>
          <a:xfrm flipH="1">
            <a:off x="806116" y="2929193"/>
            <a:ext cx="435582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0AB1817-8A33-5185-0ACA-E6BB3C183619}"/>
              </a:ext>
            </a:extLst>
          </p:cNvPr>
          <p:cNvCxnSpPr>
            <a:cxnSpLocks/>
          </p:cNvCxnSpPr>
          <p:nvPr/>
        </p:nvCxnSpPr>
        <p:spPr>
          <a:xfrm>
            <a:off x="798095" y="2929193"/>
            <a:ext cx="0" cy="18962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278BF45-7C82-606A-C690-C9C922C85B72}"/>
              </a:ext>
            </a:extLst>
          </p:cNvPr>
          <p:cNvCxnSpPr>
            <a:cxnSpLocks/>
          </p:cNvCxnSpPr>
          <p:nvPr/>
        </p:nvCxnSpPr>
        <p:spPr>
          <a:xfrm>
            <a:off x="798095" y="4423611"/>
            <a:ext cx="1196960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F75B32AE-F2B4-BA93-FF7B-2CFED8E53439}"/>
              </a:ext>
            </a:extLst>
          </p:cNvPr>
          <p:cNvSpPr/>
          <p:nvPr/>
        </p:nvSpPr>
        <p:spPr>
          <a:xfrm>
            <a:off x="5384856" y="4127413"/>
            <a:ext cx="1291202" cy="906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Images</a:t>
            </a:r>
          </a:p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labels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B5F358C9-07C6-C00F-8870-E6B08B742664}"/>
              </a:ext>
            </a:extLst>
          </p:cNvPr>
          <p:cNvSpPr/>
          <p:nvPr/>
        </p:nvSpPr>
        <p:spPr>
          <a:xfrm>
            <a:off x="8856501" y="4127413"/>
            <a:ext cx="1291202" cy="906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Images</a:t>
            </a:r>
          </a:p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labels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BAE50DA-A2DC-5D7F-54C7-4590F7BB47F8}"/>
              </a:ext>
            </a:extLst>
          </p:cNvPr>
          <p:cNvCxnSpPr>
            <a:cxnSpLocks/>
          </p:cNvCxnSpPr>
          <p:nvPr/>
        </p:nvCxnSpPr>
        <p:spPr>
          <a:xfrm>
            <a:off x="798095" y="4825393"/>
            <a:ext cx="1300869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AFBDF04-36EA-D141-0C69-CA5F86B2FFDD}"/>
              </a:ext>
            </a:extLst>
          </p:cNvPr>
          <p:cNvCxnSpPr/>
          <p:nvPr/>
        </p:nvCxnSpPr>
        <p:spPr>
          <a:xfrm flipH="1">
            <a:off x="4283607" y="2901236"/>
            <a:ext cx="435582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F51EE686-6B1D-9CA8-B815-22110A0D090C}"/>
              </a:ext>
            </a:extLst>
          </p:cNvPr>
          <p:cNvCxnSpPr>
            <a:cxnSpLocks/>
          </p:cNvCxnSpPr>
          <p:nvPr/>
        </p:nvCxnSpPr>
        <p:spPr>
          <a:xfrm>
            <a:off x="4275586" y="2901236"/>
            <a:ext cx="0" cy="18962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7508ADF3-51D5-49EA-90A8-C2F2EA85CBF1}"/>
              </a:ext>
            </a:extLst>
          </p:cNvPr>
          <p:cNvCxnSpPr>
            <a:cxnSpLocks/>
          </p:cNvCxnSpPr>
          <p:nvPr/>
        </p:nvCxnSpPr>
        <p:spPr>
          <a:xfrm>
            <a:off x="4275586" y="4395654"/>
            <a:ext cx="1196960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7E0495DB-787A-D2FA-4D99-2EEDDCFBFA48}"/>
              </a:ext>
            </a:extLst>
          </p:cNvPr>
          <p:cNvCxnSpPr>
            <a:cxnSpLocks/>
          </p:cNvCxnSpPr>
          <p:nvPr/>
        </p:nvCxnSpPr>
        <p:spPr>
          <a:xfrm>
            <a:off x="4275586" y="4797436"/>
            <a:ext cx="1300869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D473B021-4816-A8C7-E0DC-610C75BD4AE9}"/>
              </a:ext>
            </a:extLst>
          </p:cNvPr>
          <p:cNvCxnSpPr/>
          <p:nvPr/>
        </p:nvCxnSpPr>
        <p:spPr>
          <a:xfrm flipH="1">
            <a:off x="7749408" y="2901236"/>
            <a:ext cx="435582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FAED7CB8-F8D8-6884-726B-3F4FA882F160}"/>
              </a:ext>
            </a:extLst>
          </p:cNvPr>
          <p:cNvCxnSpPr>
            <a:cxnSpLocks/>
          </p:cNvCxnSpPr>
          <p:nvPr/>
        </p:nvCxnSpPr>
        <p:spPr>
          <a:xfrm>
            <a:off x="7741387" y="2901236"/>
            <a:ext cx="0" cy="18962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666173AB-8379-4D6B-0270-DA0899F1977C}"/>
              </a:ext>
            </a:extLst>
          </p:cNvPr>
          <p:cNvCxnSpPr>
            <a:cxnSpLocks/>
          </p:cNvCxnSpPr>
          <p:nvPr/>
        </p:nvCxnSpPr>
        <p:spPr>
          <a:xfrm>
            <a:off x="7741387" y="4395654"/>
            <a:ext cx="1196960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9D6C1DA0-4AC7-0DEA-8FFF-BEAF8B26AD78}"/>
              </a:ext>
            </a:extLst>
          </p:cNvPr>
          <p:cNvCxnSpPr>
            <a:cxnSpLocks/>
          </p:cNvCxnSpPr>
          <p:nvPr/>
        </p:nvCxnSpPr>
        <p:spPr>
          <a:xfrm>
            <a:off x="7741387" y="4797436"/>
            <a:ext cx="1300869" cy="0"/>
          </a:xfrm>
          <a:prstGeom prst="line">
            <a:avLst/>
          </a:prstGeom>
          <a:ln w="5715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18327E26-3B64-322E-7FF4-4E17B8D8E923}"/>
              </a:ext>
            </a:extLst>
          </p:cNvPr>
          <p:cNvSpPr/>
          <p:nvPr/>
        </p:nvSpPr>
        <p:spPr>
          <a:xfrm>
            <a:off x="0" y="6270554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391291-C811-1F8F-5341-F8BD94EE9557}"/>
              </a:ext>
            </a:extLst>
          </p:cNvPr>
          <p:cNvSpPr txBox="1"/>
          <p:nvPr/>
        </p:nvSpPr>
        <p:spPr>
          <a:xfrm>
            <a:off x="5787979" y="6270247"/>
            <a:ext cx="67088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54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CAD37-0811-BC71-A9DC-AA8DF599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25" y="270151"/>
            <a:ext cx="2904575" cy="760385"/>
          </a:xfrm>
        </p:spPr>
        <p:txBody>
          <a:bodyPr/>
          <a:lstStyle/>
          <a:p>
            <a:r>
              <a:rPr lang="ru-RU" sz="3600" dirty="0">
                <a:solidFill>
                  <a:schemeClr val="accent2">
                    <a:lumMod val="50000"/>
                  </a:schemeClr>
                </a:solidFill>
              </a:rPr>
              <a:t>классы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36BD7B-8C2C-0265-A0C9-E1212F7F7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5555" y="1171767"/>
            <a:ext cx="4796391" cy="2194037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0 - name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наименование товара)</a:t>
            </a:r>
            <a:b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1 - </a:t>
            </a:r>
            <a:r>
              <a:rPr lang="en-US" sz="2600" b="0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old_price</a:t>
            </a: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старая цена)</a:t>
            </a:r>
            <a:b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2 - </a:t>
            </a: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price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цена)</a:t>
            </a:r>
            <a:b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3 - </a:t>
            </a:r>
            <a:r>
              <a:rPr lang="en-US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promotion (</a:t>
            </a:r>
            <a:r>
              <a:rPr lang="ru-RU" sz="2600" b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акция)</a:t>
            </a:r>
          </a:p>
          <a:p>
            <a:endParaRPr lang="ru-RU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18E1C0BE-144A-7953-DED7-E09D99A30B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9624941"/>
              </p:ext>
            </p:extLst>
          </p:nvPr>
        </p:nvGraphicFramePr>
        <p:xfrm>
          <a:off x="524425" y="3507035"/>
          <a:ext cx="4438652" cy="3082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015AA773-B20D-2296-6125-0AACA9E10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7698926"/>
              </p:ext>
            </p:extLst>
          </p:nvPr>
        </p:nvGraphicFramePr>
        <p:xfrm>
          <a:off x="6858002" y="537582"/>
          <a:ext cx="4695825" cy="2891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B7339767-B0E4-8E1E-BE1E-695BA00F4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9895488"/>
              </p:ext>
            </p:extLst>
          </p:nvPr>
        </p:nvGraphicFramePr>
        <p:xfrm>
          <a:off x="6919914" y="3507035"/>
          <a:ext cx="4572000" cy="274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734E6DE-F87C-7A41-5954-8CB320D2458C}"/>
              </a:ext>
            </a:extLst>
          </p:cNvPr>
          <p:cNvSpPr/>
          <p:nvPr/>
        </p:nvSpPr>
        <p:spPr>
          <a:xfrm>
            <a:off x="2655" y="62444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876FE-E153-2F11-742A-EC3E753C159D}"/>
              </a:ext>
            </a:extLst>
          </p:cNvPr>
          <p:cNvSpPr txBox="1"/>
          <p:nvPr/>
        </p:nvSpPr>
        <p:spPr>
          <a:xfrm>
            <a:off x="5942795" y="6338359"/>
            <a:ext cx="65262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431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A767A5A-834E-4C23-7240-DD9A859B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49" y="447414"/>
            <a:ext cx="5391151" cy="876561"/>
          </a:xfrm>
        </p:spPr>
        <p:txBody>
          <a:bodyPr>
            <a:normAutofit/>
          </a:bodyPr>
          <a:lstStyle/>
          <a:p>
            <a:r>
              <a:rPr lang="ru-RU" sz="3600" dirty="0"/>
              <a:t>Переразметка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202E94B-8D14-0C00-7001-2325C952E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5349" y="2133599"/>
            <a:ext cx="4271771" cy="3101982"/>
          </a:xfrm>
        </p:spPr>
        <p:txBody>
          <a:bodyPr>
            <a:normAutofit/>
          </a:bodyPr>
          <a:lstStyle/>
          <a:p>
            <a:r>
              <a:rPr lang="ru-RU" sz="2800" dirty="0"/>
              <a:t>Для решения задачи был оставлен и </a:t>
            </a:r>
            <a:r>
              <a:rPr lang="ru-RU" sz="2800" dirty="0" err="1"/>
              <a:t>доразмечен</a:t>
            </a:r>
            <a:r>
              <a:rPr lang="ru-RU" sz="2800" dirty="0"/>
              <a:t> только один класс – «</a:t>
            </a:r>
            <a:r>
              <a:rPr lang="en-US" sz="2800" dirty="0"/>
              <a:t>price</a:t>
            </a:r>
            <a:r>
              <a:rPr lang="ru-RU" sz="2800" dirty="0"/>
              <a:t>»</a:t>
            </a:r>
            <a:r>
              <a:rPr lang="en-US" sz="2800" dirty="0"/>
              <a:t> </a:t>
            </a:r>
            <a:endParaRPr lang="ru-RU" sz="28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90623003-DCB1-F84E-6A3F-7A2F98DE655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5395055"/>
              </p:ext>
            </p:extLst>
          </p:nvPr>
        </p:nvGraphicFramePr>
        <p:xfrm>
          <a:off x="6686551" y="1604965"/>
          <a:ext cx="4914900" cy="4159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C5DA3FA-E3AD-95E3-5F8D-346CE7D75218}"/>
              </a:ext>
            </a:extLst>
          </p:cNvPr>
          <p:cNvSpPr/>
          <p:nvPr/>
        </p:nvSpPr>
        <p:spPr>
          <a:xfrm>
            <a:off x="19050" y="62444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6516D-40C8-951A-85C1-193DC97CE574}"/>
              </a:ext>
            </a:extLst>
          </p:cNvPr>
          <p:cNvSpPr txBox="1"/>
          <p:nvPr/>
        </p:nvSpPr>
        <p:spPr>
          <a:xfrm>
            <a:off x="5896134" y="6245408"/>
            <a:ext cx="67088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1.1  Подготовка и анализ изначальных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99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4F333F8-80E6-85E0-9030-DE7B2BBA0A1D}"/>
              </a:ext>
            </a:extLst>
          </p:cNvPr>
          <p:cNvSpPr/>
          <p:nvPr/>
        </p:nvSpPr>
        <p:spPr>
          <a:xfrm>
            <a:off x="614362" y="500062"/>
            <a:ext cx="10963275" cy="585787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391F07A-1B72-0060-6A88-93C9E1A98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3668" y="785811"/>
            <a:ext cx="6824664" cy="852486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Алгоритм решения задачи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AED8691-9032-73C3-B768-477A194E939D}"/>
              </a:ext>
            </a:extLst>
          </p:cNvPr>
          <p:cNvSpPr/>
          <p:nvPr/>
        </p:nvSpPr>
        <p:spPr>
          <a:xfrm>
            <a:off x="1740693" y="2486024"/>
            <a:ext cx="2152650" cy="4762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B7A1329-CF79-001B-E8BD-B1720655AB53}"/>
              </a:ext>
            </a:extLst>
          </p:cNvPr>
          <p:cNvSpPr/>
          <p:nvPr/>
        </p:nvSpPr>
        <p:spPr>
          <a:xfrm>
            <a:off x="5019674" y="2486024"/>
            <a:ext cx="2152650" cy="4762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62B140E-8428-473D-66D4-45878BFDD812}"/>
              </a:ext>
            </a:extLst>
          </p:cNvPr>
          <p:cNvSpPr/>
          <p:nvPr/>
        </p:nvSpPr>
        <p:spPr>
          <a:xfrm>
            <a:off x="5110161" y="3724273"/>
            <a:ext cx="1971675" cy="5238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Детекция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4F7DDB1-8E9B-D95F-3077-4BA0FB4CEEFB}"/>
              </a:ext>
            </a:extLst>
          </p:cNvPr>
          <p:cNvSpPr/>
          <p:nvPr/>
        </p:nvSpPr>
        <p:spPr>
          <a:xfrm>
            <a:off x="4912516" y="4986334"/>
            <a:ext cx="2366963" cy="5238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Распознавание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3CF701C-AC43-B367-38F8-BD55632086BA}"/>
              </a:ext>
            </a:extLst>
          </p:cNvPr>
          <p:cNvSpPr/>
          <p:nvPr/>
        </p:nvSpPr>
        <p:spPr>
          <a:xfrm>
            <a:off x="8518920" y="5010146"/>
            <a:ext cx="2152650" cy="4762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Результат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C450E61-C50C-7443-D8DC-1753ABAFF86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893343" y="2724149"/>
            <a:ext cx="112633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8BC5FA7-533A-9C60-EA7C-40047DE846D5}"/>
              </a:ext>
            </a:extLst>
          </p:cNvPr>
          <p:cNvCxnSpPr>
            <a:stCxn id="9" idx="2"/>
          </p:cNvCxnSpPr>
          <p:nvPr/>
        </p:nvCxnSpPr>
        <p:spPr>
          <a:xfrm>
            <a:off x="6095999" y="2962274"/>
            <a:ext cx="0" cy="76199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5E5364B7-AF8E-831A-1D45-EF9F7581804C}"/>
              </a:ext>
            </a:extLst>
          </p:cNvPr>
          <p:cNvCxnSpPr/>
          <p:nvPr/>
        </p:nvCxnSpPr>
        <p:spPr>
          <a:xfrm>
            <a:off x="6095999" y="4248148"/>
            <a:ext cx="0" cy="7381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B0A797E-6BFE-BC77-9005-3EA28B2FBBB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279479" y="5248271"/>
            <a:ext cx="1239441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F33E6DB-1B5D-A2A8-5B26-996FC464FF84}"/>
              </a:ext>
            </a:extLst>
          </p:cNvPr>
          <p:cNvSpPr/>
          <p:nvPr/>
        </p:nvSpPr>
        <p:spPr>
          <a:xfrm>
            <a:off x="0" y="6265472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2341BC-DB5B-06C6-7C16-F01A906D600D}"/>
              </a:ext>
            </a:extLst>
          </p:cNvPr>
          <p:cNvSpPr txBox="1"/>
          <p:nvPr/>
        </p:nvSpPr>
        <p:spPr>
          <a:xfrm>
            <a:off x="7557787" y="6338469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15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9DFA03A-70B4-06A3-F857-37563971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22" y="329695"/>
            <a:ext cx="4441127" cy="1184780"/>
          </a:xfrm>
        </p:spPr>
        <p:txBody>
          <a:bodyPr>
            <a:noAutofit/>
          </a:bodyPr>
          <a:lstStyle/>
          <a:p>
            <a:pPr algn="l"/>
            <a:r>
              <a:rPr lang="ru-RU" sz="3600" dirty="0"/>
              <a:t>Архитектуры </a:t>
            </a:r>
            <a:br>
              <a:rPr lang="ru-RU" sz="3600" dirty="0"/>
            </a:br>
            <a:r>
              <a:rPr lang="ru-RU" sz="3600" dirty="0"/>
              <a:t>и 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9780FB4-1AFB-2A99-1A25-21BCFE6CD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64" y="2190136"/>
            <a:ext cx="4989955" cy="3333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err="1"/>
              <a:t>EasyOCR</a:t>
            </a:r>
            <a:r>
              <a:rPr lang="en-US" sz="2400" u="sng" dirty="0"/>
              <a:t>:</a:t>
            </a:r>
          </a:p>
          <a:p>
            <a:pPr>
              <a:buClr>
                <a:schemeClr val="tx1"/>
              </a:buClr>
            </a:pPr>
            <a:r>
              <a:rPr lang="ru-RU" sz="2400" dirty="0"/>
              <a:t>Хорошо работает в сочетании с </a:t>
            </a:r>
            <a:r>
              <a:rPr lang="en-US" sz="2400" dirty="0"/>
              <a:t>YOLO</a:t>
            </a:r>
          </a:p>
          <a:p>
            <a:pPr>
              <a:buClr>
                <a:schemeClr val="tx1"/>
              </a:buClr>
            </a:pPr>
            <a:r>
              <a:rPr lang="ru-RU" sz="2400" dirty="0"/>
              <a:t>Достаточно высокая точность распознавания</a:t>
            </a:r>
          </a:p>
          <a:p>
            <a:pPr>
              <a:buClr>
                <a:schemeClr val="tx1"/>
              </a:buClr>
            </a:pPr>
            <a:r>
              <a:rPr lang="ru-RU" sz="2400" dirty="0"/>
              <a:t>Оптимизация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84CC69E-BCEB-CB54-2BBD-3BE447A55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14969" y="2190136"/>
            <a:ext cx="5428107" cy="3555732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u="sng" dirty="0">
                <a:solidFill>
                  <a:schemeClr val="tx1"/>
                </a:solidFill>
              </a:rPr>
              <a:t>YOLO (You Only Look Once):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Скорость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Точность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Баланс между точностью и производительностью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Оптимизация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CB23A16-A502-2B6D-5F4D-185F5805D0A1}"/>
              </a:ext>
            </a:extLst>
          </p:cNvPr>
          <p:cNvSpPr/>
          <p:nvPr/>
        </p:nvSpPr>
        <p:spPr>
          <a:xfrm>
            <a:off x="0" y="6206346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80D63-6FA7-9049-C87F-E2CB25370606}"/>
              </a:ext>
            </a:extLst>
          </p:cNvPr>
          <p:cNvSpPr txBox="1"/>
          <p:nvPr/>
        </p:nvSpPr>
        <p:spPr>
          <a:xfrm>
            <a:off x="7557787" y="6338469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361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D1FDBFA-3D28-D507-8F7E-79C13F4A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530" y="523613"/>
            <a:ext cx="9036939" cy="1188720"/>
          </a:xfrm>
        </p:spPr>
        <p:txBody>
          <a:bodyPr>
            <a:noAutofit/>
          </a:bodyPr>
          <a:lstStyle/>
          <a:p>
            <a:r>
              <a:rPr lang="ru-RU" sz="3600" dirty="0"/>
              <a:t>Модель </a:t>
            </a:r>
            <a:r>
              <a:rPr lang="en-US" sz="3600" dirty="0"/>
              <a:t>yolo </a:t>
            </a:r>
            <a:r>
              <a:rPr lang="ru-RU" sz="3600" dirty="0"/>
              <a:t>и </a:t>
            </a:r>
            <a:r>
              <a:rPr lang="ru-RU" sz="3600" dirty="0" err="1"/>
              <a:t>Гиперпараметры</a:t>
            </a:r>
            <a:endParaRPr lang="ru-RU" sz="3600" dirty="0"/>
          </a:p>
        </p:txBody>
      </p:sp>
      <p:sp>
        <p:nvSpPr>
          <p:cNvPr id="6" name="Вертикальный текст 5">
            <a:extLst>
              <a:ext uri="{FF2B5EF4-FFF2-40B4-BE49-F238E27FC236}">
                <a16:creationId xmlns:a16="http://schemas.microsoft.com/office/drawing/2014/main" id="{D5BA2A09-283C-8A16-C0EC-FBCBBFE9C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2746153" y="1516812"/>
            <a:ext cx="2667000" cy="5004246"/>
          </a:xfrm>
        </p:spPr>
        <p:txBody>
          <a:bodyPr/>
          <a:lstStyle/>
          <a:p>
            <a:r>
              <a:rPr lang="ru-RU" sz="2800" dirty="0"/>
              <a:t>Модель: </a:t>
            </a:r>
            <a:r>
              <a:rPr lang="en-US" sz="2800" dirty="0"/>
              <a:t>YOLOv8n</a:t>
            </a:r>
            <a:endParaRPr lang="ru-RU" sz="2800" dirty="0"/>
          </a:p>
          <a:p>
            <a:r>
              <a:rPr lang="ru-RU" sz="2800" dirty="0" err="1"/>
              <a:t>Батчи</a:t>
            </a:r>
            <a:r>
              <a:rPr lang="ru-RU" sz="2800" dirty="0"/>
              <a:t>: 16</a:t>
            </a:r>
          </a:p>
          <a:p>
            <a:r>
              <a:rPr lang="ru-RU" sz="2800" dirty="0"/>
              <a:t>Эпохи: 3 и 8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523FB7E-F6EA-5E94-988A-CA531396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49" y="2417712"/>
            <a:ext cx="5763156" cy="32417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8A696E8-518E-3915-EEBD-96CF4DEC7903}"/>
              </a:ext>
            </a:extLst>
          </p:cNvPr>
          <p:cNvSpPr/>
          <p:nvPr/>
        </p:nvSpPr>
        <p:spPr>
          <a:xfrm>
            <a:off x="0" y="6288327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EDA32-FD62-FEB2-4168-512198A7DD63}"/>
              </a:ext>
            </a:extLst>
          </p:cNvPr>
          <p:cNvSpPr txBox="1"/>
          <p:nvPr/>
        </p:nvSpPr>
        <p:spPr>
          <a:xfrm>
            <a:off x="7557787" y="6338469"/>
            <a:ext cx="4722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  <a:ea typeface="Times New Roman" panose="02020603050405020304" pitchFamily="18" charset="0"/>
              </a:rPr>
              <a:t>1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.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2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Подбор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алгоритма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обучения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3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04C3B62-3FFE-E4EB-4584-CC82743F3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86519"/>
            <a:ext cx="8991600" cy="123989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Импорт данных для обучения нейронной сети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276A4B-4992-4B1E-2E5D-26B988B5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2451423"/>
            <a:ext cx="10021699" cy="3820058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CAE0EC7-CE11-B576-FE8F-4B0422470086}"/>
              </a:ext>
            </a:extLst>
          </p:cNvPr>
          <p:cNvSpPr/>
          <p:nvPr/>
        </p:nvSpPr>
        <p:spPr>
          <a:xfrm>
            <a:off x="0" y="6271481"/>
            <a:ext cx="685800" cy="823103"/>
          </a:xfrm>
          <a:prstGeom prst="roundRect">
            <a:avLst/>
          </a:prstGeom>
          <a:solidFill>
            <a:srgbClr val="F2F2F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FDB07-1613-12F9-2076-5296E88E7A69}"/>
              </a:ext>
            </a:extLst>
          </p:cNvPr>
          <p:cNvSpPr txBox="1"/>
          <p:nvPr/>
        </p:nvSpPr>
        <p:spPr>
          <a:xfrm>
            <a:off x="5211098" y="6338469"/>
            <a:ext cx="7069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1.3  Импорт данных для обучения нейронной сети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Тема3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3" id="{26C3B980-63FA-4C01-BC59-EB5300FD3A9A}" vid="{0EEFCC81-8F0E-4B48-888D-2A715727DEFE}"/>
    </a:ext>
  </a:extLst>
</a:theme>
</file>

<file path=ppt/theme/theme10.xml><?xml version="1.0" encoding="utf-8"?>
<a:theme xmlns:a="http://schemas.openxmlformats.org/drawingml/2006/main" name="1_PPTMON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>
                <a:alpha val="15000"/>
              </a:schemeClr>
            </a:gs>
            <a:gs pos="100000">
              <a:schemeClr val="bg1">
                <a:alpha val="0"/>
              </a:schemeClr>
            </a:gs>
          </a:gsLst>
          <a:lin ang="5400000" scaled="1"/>
        </a:gradFill>
        <a:ln w="6350">
          <a:solidFill>
            <a:schemeClr val="bg1"/>
          </a:solidFill>
        </a:ln>
      </a:spPr>
      <a:bodyPr rtlCol="0" anchor="ctr"/>
      <a:lstStyle>
        <a:defPPr algn="ctr">
          <a:defRPr sz="20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PresentationGO">
  <a:themeElements>
    <a:clrScheme name="Modern green">
      <a:dk1>
        <a:srgbClr val="000000"/>
      </a:dk1>
      <a:lt1>
        <a:srgbClr val="FFFFFF"/>
      </a:lt1>
      <a:dk2>
        <a:srgbClr val="1A5B53"/>
      </a:dk2>
      <a:lt2>
        <a:srgbClr val="EBEBEB"/>
      </a:lt2>
      <a:accent1>
        <a:srgbClr val="23746B"/>
      </a:accent1>
      <a:accent2>
        <a:srgbClr val="1A5B53"/>
      </a:accent2>
      <a:accent3>
        <a:srgbClr val="1B4346"/>
      </a:accent3>
      <a:accent4>
        <a:srgbClr val="EFB88A"/>
      </a:accent4>
      <a:accent5>
        <a:srgbClr val="EF9489"/>
      </a:accent5>
      <a:accent6>
        <a:srgbClr val="D58A75"/>
      </a:accent6>
      <a:hlink>
        <a:srgbClr val="E3C459"/>
      </a:hlink>
      <a:folHlink>
        <a:srgbClr val="FFC1B8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71_T_PGO_Green-Rounded-Abstract-16x9.pptx" id="{FDDF2984-0F82-412F-B338-A7781E6F158D}" vid="{BD3E677D-1687-4146-B159-0D48958AD160}"/>
    </a:ext>
  </a:extLst>
</a:theme>
</file>

<file path=ppt/theme/theme1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71_T_PGO_Green-Rounded-Abstract-16x9.pptx" id="{FDDF2984-0F82-412F-B338-A7781E6F158D}" vid="{524BB8B2-AA3F-464F-B9D2-22680B279DDB}"/>
    </a:ext>
  </a:extLst>
</a:theme>
</file>

<file path=ppt/theme/theme13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1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FF806D"/>
      </a:accent1>
      <a:accent2>
        <a:srgbClr val="FB9E90"/>
      </a:accent2>
      <a:accent3>
        <a:srgbClr val="FFD6CF"/>
      </a:accent3>
      <a:accent4>
        <a:srgbClr val="BEBEBE"/>
      </a:accent4>
      <a:accent5>
        <a:srgbClr val="D95B47"/>
      </a:accent5>
      <a:accent6>
        <a:srgbClr val="9E9E9E"/>
      </a:accent6>
      <a:hlink>
        <a:srgbClr val="FF806D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2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30A8BBC1-EF3F-41BF-8A4E-0258DB0CD05E}" vid="{D135738A-582A-4B83-83EF-308AF1E9A0AA}"/>
    </a:ext>
  </a:extLst>
</a:theme>
</file>

<file path=ppt/theme/theme8.xml><?xml version="1.0" encoding="utf-8"?>
<a:theme xmlns:a="http://schemas.openxmlformats.org/drawingml/2006/main" name="PPTMON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nbounded Black - Archivo Light">
      <a:majorFont>
        <a:latin typeface="Unbounded Black"/>
        <a:ea typeface="Arial Unicode MS"/>
        <a:cs typeface=""/>
      </a:majorFont>
      <a:minorFont>
        <a:latin typeface="Archivo Light"/>
        <a:ea typeface="Arial Unicode MS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507FF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Тема3</Template>
  <TotalTime>880</TotalTime>
  <Words>348</Words>
  <Application>Microsoft Office PowerPoint</Application>
  <PresentationFormat>Широкоэкранный</PresentationFormat>
  <Paragraphs>114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22</vt:i4>
      </vt:variant>
      <vt:variant>
        <vt:lpstr>Тема</vt:lpstr>
      </vt:variant>
      <vt:variant>
        <vt:i4>13</vt:i4>
      </vt:variant>
      <vt:variant>
        <vt:lpstr>Заголовки слайдов</vt:lpstr>
      </vt:variant>
      <vt:variant>
        <vt:i4>20</vt:i4>
      </vt:variant>
    </vt:vector>
  </HeadingPairs>
  <TitlesOfParts>
    <vt:vector size="55" baseType="lpstr">
      <vt:lpstr>Do Hyeon</vt:lpstr>
      <vt:lpstr>Proxima Nova</vt:lpstr>
      <vt:lpstr>Proxima Nova Semibold</vt:lpstr>
      <vt:lpstr>Aptos</vt:lpstr>
      <vt:lpstr>Arial</vt:lpstr>
      <vt:lpstr>Barlow Semi Condensed</vt:lpstr>
      <vt:lpstr>Barlow Semi Condensed Medium</vt:lpstr>
      <vt:lpstr>Bebas Neue</vt:lpstr>
      <vt:lpstr>Calibri</vt:lpstr>
      <vt:lpstr>Calibri Light</vt:lpstr>
      <vt:lpstr>Century Gothic</vt:lpstr>
      <vt:lpstr>Corbel</vt:lpstr>
      <vt:lpstr>Didact Gothic</vt:lpstr>
      <vt:lpstr>Fira Code</vt:lpstr>
      <vt:lpstr>Fjalla One</vt:lpstr>
      <vt:lpstr>Gill Sans MT</vt:lpstr>
      <vt:lpstr>Montserrat</vt:lpstr>
      <vt:lpstr>Open Sans</vt:lpstr>
      <vt:lpstr>Roboto Condensed Light</vt:lpstr>
      <vt:lpstr>Times New Roman</vt:lpstr>
      <vt:lpstr>Wingdings</vt:lpstr>
      <vt:lpstr>Wingdings 3</vt:lpstr>
      <vt:lpstr>Тема3</vt:lpstr>
      <vt:lpstr>Slidesgo Final Pages</vt:lpstr>
      <vt:lpstr>Technology Consulting by Slidesgo</vt:lpstr>
      <vt:lpstr>1_Slidesgo Final Pages</vt:lpstr>
      <vt:lpstr>Programming Language Workshop for Beginners by Slidesgo</vt:lpstr>
      <vt:lpstr>2_Slidesgo Final Pages</vt:lpstr>
      <vt:lpstr>Тема2</vt:lpstr>
      <vt:lpstr>PPTMON theme</vt:lpstr>
      <vt:lpstr>Тема Office</vt:lpstr>
      <vt:lpstr>1_PPTMON theme</vt:lpstr>
      <vt:lpstr>PresentationGO</vt:lpstr>
      <vt:lpstr>Designed by PresentationGO</vt:lpstr>
      <vt:lpstr>Посылка</vt:lpstr>
      <vt:lpstr>Презентация решения </vt:lpstr>
      <vt:lpstr>Модуль а</vt:lpstr>
      <vt:lpstr>исходные данные</vt:lpstr>
      <vt:lpstr>классы</vt:lpstr>
      <vt:lpstr>Переразметка</vt:lpstr>
      <vt:lpstr>Алгоритм решения задачи</vt:lpstr>
      <vt:lpstr>Архитектуры  и модели</vt:lpstr>
      <vt:lpstr>Модель yolo и Гиперпараметры</vt:lpstr>
      <vt:lpstr>Импорт данных для обучения нейронной сети</vt:lpstr>
      <vt:lpstr>YOLOv8 – 3 эпохи</vt:lpstr>
      <vt:lpstr>YOLOv8 – 8 эпох</vt:lpstr>
      <vt:lpstr>Сравнение по heatmap</vt:lpstr>
      <vt:lpstr>Easyocr</vt:lpstr>
      <vt:lpstr>Сравнение модели, обученной на разных эпохах, на отработке с easyocr</vt:lpstr>
      <vt:lpstr>Модуль б</vt:lpstr>
      <vt:lpstr>Тест-кейсы</vt:lpstr>
      <vt:lpstr>Примеры из тест-кейсов</vt:lpstr>
      <vt:lpstr>Работа API</vt:lpstr>
      <vt:lpstr>Модуль В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сол мори</dc:creator>
  <cp:lastModifiedBy>сол мори</cp:lastModifiedBy>
  <cp:revision>52</cp:revision>
  <dcterms:created xsi:type="dcterms:W3CDTF">2025-01-15T12:27:57Z</dcterms:created>
  <dcterms:modified xsi:type="dcterms:W3CDTF">2025-01-17T15:26:23Z</dcterms:modified>
</cp:coreProperties>
</file>